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543" r:id="rId2"/>
    <p:sldId id="519" r:id="rId3"/>
    <p:sldId id="520" r:id="rId4"/>
    <p:sldId id="492" r:id="rId5"/>
    <p:sldId id="524" r:id="rId6"/>
    <p:sldId id="521" r:id="rId7"/>
    <p:sldId id="522" r:id="rId8"/>
    <p:sldId id="523" r:id="rId9"/>
    <p:sldId id="525" r:id="rId10"/>
    <p:sldId id="532" r:id="rId11"/>
    <p:sldId id="526" r:id="rId12"/>
    <p:sldId id="527" r:id="rId13"/>
    <p:sldId id="528" r:id="rId14"/>
    <p:sldId id="529" r:id="rId15"/>
    <p:sldId id="530" r:id="rId16"/>
    <p:sldId id="533" r:id="rId17"/>
    <p:sldId id="534" r:id="rId18"/>
    <p:sldId id="535" r:id="rId19"/>
    <p:sldId id="536" r:id="rId20"/>
    <p:sldId id="537" r:id="rId21"/>
    <p:sldId id="538" r:id="rId22"/>
    <p:sldId id="539" r:id="rId23"/>
    <p:sldId id="540" r:id="rId24"/>
    <p:sldId id="518" r:id="rId25"/>
    <p:sldId id="542" r:id="rId26"/>
    <p:sldId id="544" r:id="rId27"/>
    <p:sldId id="545" r:id="rId28"/>
    <p:sldId id="546" r:id="rId2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9933"/>
    <a:srgbClr val="F8F8F8"/>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62" autoAdjust="0"/>
    <p:restoredTop sz="96327" autoAdjust="0"/>
  </p:normalViewPr>
  <p:slideViewPr>
    <p:cSldViewPr>
      <p:cViewPr varScale="1">
        <p:scale>
          <a:sx n="128" d="100"/>
          <a:sy n="128" d="100"/>
        </p:scale>
        <p:origin x="336" y="176"/>
      </p:cViewPr>
      <p:guideLst>
        <p:guide orient="horz" pos="2160"/>
        <p:guide pos="2880"/>
      </p:guideLst>
    </p:cSldViewPr>
  </p:slideViewPr>
  <p:outlineViewPr>
    <p:cViewPr>
      <p:scale>
        <a:sx n="33" d="100"/>
        <a:sy n="33" d="100"/>
      </p:scale>
      <p:origin x="0" y="126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00"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666017-13F9-4C27-A318-0D6920A50453}" type="doc">
      <dgm:prSet loTypeId="urn:microsoft.com/office/officeart/2005/8/layout/hierarchy4" loCatId="relationship" qsTypeId="urn:microsoft.com/office/officeart/2005/8/quickstyle/simple1" qsCatId="simple" csTypeId="urn:microsoft.com/office/officeart/2005/8/colors/colorful1" csCatId="colorful" phldr="1"/>
      <dgm:spPr/>
      <dgm:t>
        <a:bodyPr/>
        <a:lstStyle/>
        <a:p>
          <a:endParaRPr lang="en-US"/>
        </a:p>
      </dgm:t>
    </dgm:pt>
    <dgm:pt modelId="{190F3421-0375-436F-840F-EA5863A50FA4}">
      <dgm:prSet phldrT="[Text]"/>
      <dgm:spPr/>
      <dgm:t>
        <a:bodyPr/>
        <a:lstStyle/>
        <a:p>
          <a:r>
            <a:rPr lang="en-US"/>
            <a:t>main</a:t>
          </a:r>
          <a:endParaRPr lang="en-US" dirty="0"/>
        </a:p>
      </dgm:t>
    </dgm:pt>
    <dgm:pt modelId="{C7943264-9D6B-4793-A1C4-1BA0E750F376}" type="parTrans" cxnId="{AD5B0AC3-9E2F-40BB-A3E3-12E50A023909}">
      <dgm:prSet/>
      <dgm:spPr/>
      <dgm:t>
        <a:bodyPr/>
        <a:lstStyle/>
        <a:p>
          <a:endParaRPr lang="en-US"/>
        </a:p>
      </dgm:t>
    </dgm:pt>
    <dgm:pt modelId="{097E65ED-7E3D-4931-A490-5A7372EB6C30}" type="sibTrans" cxnId="{AD5B0AC3-9E2F-40BB-A3E3-12E50A023909}">
      <dgm:prSet/>
      <dgm:spPr/>
      <dgm:t>
        <a:bodyPr/>
        <a:lstStyle/>
        <a:p>
          <a:endParaRPr lang="en-US"/>
        </a:p>
      </dgm:t>
    </dgm:pt>
    <dgm:pt modelId="{6A1C9B70-BDCF-4A92-B5EE-D6BE4A1B12D8}">
      <dgm:prSet phldrT="[Text]"/>
      <dgm:spPr/>
      <dgm:t>
        <a:bodyPr/>
        <a:lstStyle/>
        <a:p>
          <a:r>
            <a:rPr lang="en-US" dirty="0"/>
            <a:t>Level 2</a:t>
          </a:r>
        </a:p>
      </dgm:t>
    </dgm:pt>
    <dgm:pt modelId="{D13FC820-5DD8-4BE3-9996-13926606327D}" type="parTrans" cxnId="{AC435145-15BF-4821-87A0-54ECC6531424}">
      <dgm:prSet/>
      <dgm:spPr/>
      <dgm:t>
        <a:bodyPr/>
        <a:lstStyle/>
        <a:p>
          <a:endParaRPr lang="en-US"/>
        </a:p>
      </dgm:t>
    </dgm:pt>
    <dgm:pt modelId="{FD0F8121-FB2F-4A3E-BB79-BD211689847B}" type="sibTrans" cxnId="{AC435145-15BF-4821-87A0-54ECC6531424}">
      <dgm:prSet/>
      <dgm:spPr/>
      <dgm:t>
        <a:bodyPr/>
        <a:lstStyle/>
        <a:p>
          <a:endParaRPr lang="en-US"/>
        </a:p>
      </dgm:t>
    </dgm:pt>
    <dgm:pt modelId="{3F0EB66C-C691-4E03-8EA4-F5CAE0828111}">
      <dgm:prSet phldrT="[Text]"/>
      <dgm:spPr/>
      <dgm:t>
        <a:bodyPr/>
        <a:lstStyle/>
        <a:p>
          <a:r>
            <a:rPr lang="en-US" dirty="0"/>
            <a:t>Level 2</a:t>
          </a:r>
        </a:p>
      </dgm:t>
    </dgm:pt>
    <dgm:pt modelId="{224CB428-4070-4B6D-999B-C1AA839D5CD0}" type="parTrans" cxnId="{CF196CDE-2BBD-4D85-9225-DF3B7E95BA95}">
      <dgm:prSet/>
      <dgm:spPr/>
      <dgm:t>
        <a:bodyPr/>
        <a:lstStyle/>
        <a:p>
          <a:endParaRPr lang="en-US"/>
        </a:p>
      </dgm:t>
    </dgm:pt>
    <dgm:pt modelId="{186C06C9-D941-4EC5-94F2-2DE25D4A3B7A}" type="sibTrans" cxnId="{CF196CDE-2BBD-4D85-9225-DF3B7E95BA95}">
      <dgm:prSet/>
      <dgm:spPr/>
      <dgm:t>
        <a:bodyPr/>
        <a:lstStyle/>
        <a:p>
          <a:endParaRPr lang="en-US"/>
        </a:p>
      </dgm:t>
    </dgm:pt>
    <dgm:pt modelId="{C234DBCA-E123-4F67-991C-C4B37E5411E2}">
      <dgm:prSet phldrT="[Text]"/>
      <dgm:spPr/>
      <dgm:t>
        <a:bodyPr/>
        <a:lstStyle/>
        <a:p>
          <a:r>
            <a:rPr lang="en-US" dirty="0"/>
            <a:t>Level 2</a:t>
          </a:r>
        </a:p>
      </dgm:t>
    </dgm:pt>
    <dgm:pt modelId="{FCF494BA-AE3F-4E38-9B87-95D01789CFDA}" type="parTrans" cxnId="{B547791C-569B-448B-BED9-3F502204F535}">
      <dgm:prSet/>
      <dgm:spPr/>
      <dgm:t>
        <a:bodyPr/>
        <a:lstStyle/>
        <a:p>
          <a:endParaRPr lang="en-US"/>
        </a:p>
      </dgm:t>
    </dgm:pt>
    <dgm:pt modelId="{4D7B00D8-8E3A-4BFB-BF04-930C3A8948C0}" type="sibTrans" cxnId="{B547791C-569B-448B-BED9-3F502204F535}">
      <dgm:prSet/>
      <dgm:spPr/>
      <dgm:t>
        <a:bodyPr/>
        <a:lstStyle/>
        <a:p>
          <a:endParaRPr lang="en-US"/>
        </a:p>
      </dgm:t>
    </dgm:pt>
    <dgm:pt modelId="{9243095F-38B9-4679-A060-09C385BC6723}">
      <dgm:prSet phldrT="[Text]"/>
      <dgm:spPr/>
      <dgm:t>
        <a:bodyPr/>
        <a:lstStyle/>
        <a:p>
          <a:r>
            <a:rPr lang="en-US" dirty="0"/>
            <a:t>Level 3</a:t>
          </a:r>
        </a:p>
      </dgm:t>
    </dgm:pt>
    <dgm:pt modelId="{E5D2B3B7-A7FC-4AE4-9BCF-4F5BD2198917}" type="parTrans" cxnId="{1CED4AF7-73BE-4FA5-86D2-EEBF6725E766}">
      <dgm:prSet/>
      <dgm:spPr/>
      <dgm:t>
        <a:bodyPr/>
        <a:lstStyle/>
        <a:p>
          <a:endParaRPr lang="en-US"/>
        </a:p>
      </dgm:t>
    </dgm:pt>
    <dgm:pt modelId="{8D0CB906-37EC-4063-9273-A83E354D62CD}" type="sibTrans" cxnId="{1CED4AF7-73BE-4FA5-86D2-EEBF6725E766}">
      <dgm:prSet/>
      <dgm:spPr/>
      <dgm:t>
        <a:bodyPr/>
        <a:lstStyle/>
        <a:p>
          <a:endParaRPr lang="en-US"/>
        </a:p>
      </dgm:t>
    </dgm:pt>
    <dgm:pt modelId="{7E90D161-758B-4512-B65B-719DAD3F262C}">
      <dgm:prSet phldrT="[Text]"/>
      <dgm:spPr/>
      <dgm:t>
        <a:bodyPr/>
        <a:lstStyle/>
        <a:p>
          <a:r>
            <a:rPr lang="en-US" dirty="0"/>
            <a:t>Level 3</a:t>
          </a:r>
        </a:p>
      </dgm:t>
    </dgm:pt>
    <dgm:pt modelId="{0FFCC0C1-1A64-443D-888B-21A1DA8FF4BC}" type="parTrans" cxnId="{05953D53-CE28-4368-A603-24AC1FC524D9}">
      <dgm:prSet/>
      <dgm:spPr/>
      <dgm:t>
        <a:bodyPr/>
        <a:lstStyle/>
        <a:p>
          <a:endParaRPr lang="en-US"/>
        </a:p>
      </dgm:t>
    </dgm:pt>
    <dgm:pt modelId="{BB83FFCC-92D2-4322-A374-99F1273B5333}" type="sibTrans" cxnId="{05953D53-CE28-4368-A603-24AC1FC524D9}">
      <dgm:prSet/>
      <dgm:spPr/>
      <dgm:t>
        <a:bodyPr/>
        <a:lstStyle/>
        <a:p>
          <a:endParaRPr lang="en-US"/>
        </a:p>
      </dgm:t>
    </dgm:pt>
    <dgm:pt modelId="{6EF60C56-6FA7-41B4-92A6-8F56CC1C325A}" type="pres">
      <dgm:prSet presAssocID="{AA666017-13F9-4C27-A318-0D6920A50453}" presName="Name0" presStyleCnt="0">
        <dgm:presLayoutVars>
          <dgm:chPref val="1"/>
          <dgm:dir/>
          <dgm:animOne val="branch"/>
          <dgm:animLvl val="lvl"/>
          <dgm:resizeHandles/>
        </dgm:presLayoutVars>
      </dgm:prSet>
      <dgm:spPr/>
    </dgm:pt>
    <dgm:pt modelId="{B2FD1A8E-9A3F-496B-AB44-B3EB4A14677C}" type="pres">
      <dgm:prSet presAssocID="{190F3421-0375-436F-840F-EA5863A50FA4}" presName="vertOne" presStyleCnt="0"/>
      <dgm:spPr/>
    </dgm:pt>
    <dgm:pt modelId="{AE092C86-E596-4421-A174-54F6C9DCEB4E}" type="pres">
      <dgm:prSet presAssocID="{190F3421-0375-436F-840F-EA5863A50FA4}" presName="txOne" presStyleLbl="node0" presStyleIdx="0" presStyleCnt="1" custLinFactNeighborX="-47" custLinFactNeighborY="-1802">
        <dgm:presLayoutVars>
          <dgm:chPref val="3"/>
        </dgm:presLayoutVars>
      </dgm:prSet>
      <dgm:spPr/>
    </dgm:pt>
    <dgm:pt modelId="{65A97B7A-47E5-4192-9ECD-4B0929302A00}" type="pres">
      <dgm:prSet presAssocID="{190F3421-0375-436F-840F-EA5863A50FA4}" presName="parTransOne" presStyleCnt="0"/>
      <dgm:spPr/>
    </dgm:pt>
    <dgm:pt modelId="{35F5DB91-5A92-4014-AFDB-272EB9F7BD36}" type="pres">
      <dgm:prSet presAssocID="{190F3421-0375-436F-840F-EA5863A50FA4}" presName="horzOne" presStyleCnt="0"/>
      <dgm:spPr/>
    </dgm:pt>
    <dgm:pt modelId="{DD18C856-313C-4198-9732-80377C42C057}" type="pres">
      <dgm:prSet presAssocID="{6A1C9B70-BDCF-4A92-B5EE-D6BE4A1B12D8}" presName="vertTwo" presStyleCnt="0"/>
      <dgm:spPr/>
    </dgm:pt>
    <dgm:pt modelId="{C4A9C7A1-23A2-42FC-8E25-9D77B3B5D4BA}" type="pres">
      <dgm:prSet presAssocID="{6A1C9B70-BDCF-4A92-B5EE-D6BE4A1B12D8}" presName="txTwo" presStyleLbl="node2" presStyleIdx="0" presStyleCnt="3">
        <dgm:presLayoutVars>
          <dgm:chPref val="3"/>
        </dgm:presLayoutVars>
      </dgm:prSet>
      <dgm:spPr/>
    </dgm:pt>
    <dgm:pt modelId="{BF647379-B465-40A1-8A2C-41A023C42608}" type="pres">
      <dgm:prSet presAssocID="{6A1C9B70-BDCF-4A92-B5EE-D6BE4A1B12D8}" presName="horzTwo" presStyleCnt="0"/>
      <dgm:spPr/>
    </dgm:pt>
    <dgm:pt modelId="{E01097D2-3517-47C5-8FC5-EECFBDCABA88}" type="pres">
      <dgm:prSet presAssocID="{FD0F8121-FB2F-4A3E-BB79-BD211689847B}" presName="sibSpaceTwo" presStyleCnt="0"/>
      <dgm:spPr/>
    </dgm:pt>
    <dgm:pt modelId="{C7FB05F2-9011-401E-AAD0-A1DF14B70045}" type="pres">
      <dgm:prSet presAssocID="{3F0EB66C-C691-4E03-8EA4-F5CAE0828111}" presName="vertTwo" presStyleCnt="0"/>
      <dgm:spPr/>
    </dgm:pt>
    <dgm:pt modelId="{D688CBF5-B012-4138-BC76-402E33F6A027}" type="pres">
      <dgm:prSet presAssocID="{3F0EB66C-C691-4E03-8EA4-F5CAE0828111}" presName="txTwo" presStyleLbl="node2" presStyleIdx="1" presStyleCnt="3">
        <dgm:presLayoutVars>
          <dgm:chPref val="3"/>
        </dgm:presLayoutVars>
      </dgm:prSet>
      <dgm:spPr/>
    </dgm:pt>
    <dgm:pt modelId="{CA72EC06-10AB-40E6-A049-0D1A5048C832}" type="pres">
      <dgm:prSet presAssocID="{3F0EB66C-C691-4E03-8EA4-F5CAE0828111}" presName="parTransTwo" presStyleCnt="0"/>
      <dgm:spPr/>
    </dgm:pt>
    <dgm:pt modelId="{0794CC44-B5BF-4ABB-B097-845F601175AB}" type="pres">
      <dgm:prSet presAssocID="{3F0EB66C-C691-4E03-8EA4-F5CAE0828111}" presName="horzTwo" presStyleCnt="0"/>
      <dgm:spPr/>
    </dgm:pt>
    <dgm:pt modelId="{D0D51B7A-EB3E-41B0-9F2F-8346A9447D7D}" type="pres">
      <dgm:prSet presAssocID="{9243095F-38B9-4679-A060-09C385BC6723}" presName="vertThree" presStyleCnt="0"/>
      <dgm:spPr/>
    </dgm:pt>
    <dgm:pt modelId="{E23EB1CE-6D1D-4A2E-84D9-F07D270774D6}" type="pres">
      <dgm:prSet presAssocID="{9243095F-38B9-4679-A060-09C385BC6723}" presName="txThree" presStyleLbl="node3" presStyleIdx="0" presStyleCnt="2">
        <dgm:presLayoutVars>
          <dgm:chPref val="3"/>
        </dgm:presLayoutVars>
      </dgm:prSet>
      <dgm:spPr/>
    </dgm:pt>
    <dgm:pt modelId="{FBE74961-E2DC-4640-ADBC-6060739A8F0D}" type="pres">
      <dgm:prSet presAssocID="{9243095F-38B9-4679-A060-09C385BC6723}" presName="horzThree" presStyleCnt="0"/>
      <dgm:spPr/>
    </dgm:pt>
    <dgm:pt modelId="{ED0A9502-4812-4852-B477-1C8E4D6D3409}" type="pres">
      <dgm:prSet presAssocID="{8D0CB906-37EC-4063-9273-A83E354D62CD}" presName="sibSpaceThree" presStyleCnt="0"/>
      <dgm:spPr/>
    </dgm:pt>
    <dgm:pt modelId="{162A2740-307C-4245-894B-4129B494C57F}" type="pres">
      <dgm:prSet presAssocID="{7E90D161-758B-4512-B65B-719DAD3F262C}" presName="vertThree" presStyleCnt="0"/>
      <dgm:spPr/>
    </dgm:pt>
    <dgm:pt modelId="{32BBBBA9-B00D-4DB3-81B4-4E718B1166C0}" type="pres">
      <dgm:prSet presAssocID="{7E90D161-758B-4512-B65B-719DAD3F262C}" presName="txThree" presStyleLbl="node3" presStyleIdx="1" presStyleCnt="2">
        <dgm:presLayoutVars>
          <dgm:chPref val="3"/>
        </dgm:presLayoutVars>
      </dgm:prSet>
      <dgm:spPr/>
    </dgm:pt>
    <dgm:pt modelId="{4B6349DB-1630-4FE4-9C39-E219D0C8C727}" type="pres">
      <dgm:prSet presAssocID="{7E90D161-758B-4512-B65B-719DAD3F262C}" presName="horzThree" presStyleCnt="0"/>
      <dgm:spPr/>
    </dgm:pt>
    <dgm:pt modelId="{7079C56D-4B8B-4413-AB8B-37B832D9FB7C}" type="pres">
      <dgm:prSet presAssocID="{186C06C9-D941-4EC5-94F2-2DE25D4A3B7A}" presName="sibSpaceTwo" presStyleCnt="0"/>
      <dgm:spPr/>
    </dgm:pt>
    <dgm:pt modelId="{EC2BAFBF-24E1-4F2F-A65A-D696A497080E}" type="pres">
      <dgm:prSet presAssocID="{C234DBCA-E123-4F67-991C-C4B37E5411E2}" presName="vertTwo" presStyleCnt="0"/>
      <dgm:spPr/>
    </dgm:pt>
    <dgm:pt modelId="{9F5382CB-55F2-4D22-A64C-5BCF6F6B9E99}" type="pres">
      <dgm:prSet presAssocID="{C234DBCA-E123-4F67-991C-C4B37E5411E2}" presName="txTwo" presStyleLbl="node2" presStyleIdx="2" presStyleCnt="3">
        <dgm:presLayoutVars>
          <dgm:chPref val="3"/>
        </dgm:presLayoutVars>
      </dgm:prSet>
      <dgm:spPr/>
    </dgm:pt>
    <dgm:pt modelId="{89CB11E9-1271-40CD-81C7-CAFCA6F9D51B}" type="pres">
      <dgm:prSet presAssocID="{C234DBCA-E123-4F67-991C-C4B37E5411E2}" presName="horzTwo" presStyleCnt="0"/>
      <dgm:spPr/>
    </dgm:pt>
  </dgm:ptLst>
  <dgm:cxnLst>
    <dgm:cxn modelId="{70EE2916-F179-E946-A08D-AFE6515315C9}" type="presOf" srcId="{C234DBCA-E123-4F67-991C-C4B37E5411E2}" destId="{9F5382CB-55F2-4D22-A64C-5BCF6F6B9E99}" srcOrd="0" destOrd="0" presId="urn:microsoft.com/office/officeart/2005/8/layout/hierarchy4"/>
    <dgm:cxn modelId="{2383E118-C6BC-7949-9CB6-BD634DD050C2}" type="presOf" srcId="{AA666017-13F9-4C27-A318-0D6920A50453}" destId="{6EF60C56-6FA7-41B4-92A6-8F56CC1C325A}" srcOrd="0" destOrd="0" presId="urn:microsoft.com/office/officeart/2005/8/layout/hierarchy4"/>
    <dgm:cxn modelId="{B547791C-569B-448B-BED9-3F502204F535}" srcId="{190F3421-0375-436F-840F-EA5863A50FA4}" destId="{C234DBCA-E123-4F67-991C-C4B37E5411E2}" srcOrd="2" destOrd="0" parTransId="{FCF494BA-AE3F-4E38-9B87-95D01789CFDA}" sibTransId="{4D7B00D8-8E3A-4BFB-BF04-930C3A8948C0}"/>
    <dgm:cxn modelId="{8750CB1C-E088-1741-A111-FC8D2E5DF281}" type="presOf" srcId="{3F0EB66C-C691-4E03-8EA4-F5CAE0828111}" destId="{D688CBF5-B012-4138-BC76-402E33F6A027}" srcOrd="0" destOrd="0" presId="urn:microsoft.com/office/officeart/2005/8/layout/hierarchy4"/>
    <dgm:cxn modelId="{AC435145-15BF-4821-87A0-54ECC6531424}" srcId="{190F3421-0375-436F-840F-EA5863A50FA4}" destId="{6A1C9B70-BDCF-4A92-B5EE-D6BE4A1B12D8}" srcOrd="0" destOrd="0" parTransId="{D13FC820-5DD8-4BE3-9996-13926606327D}" sibTransId="{FD0F8121-FB2F-4A3E-BB79-BD211689847B}"/>
    <dgm:cxn modelId="{AF649047-345C-F34E-BCB0-D7273AA9B007}" type="presOf" srcId="{7E90D161-758B-4512-B65B-719DAD3F262C}" destId="{32BBBBA9-B00D-4DB3-81B4-4E718B1166C0}" srcOrd="0" destOrd="0" presId="urn:microsoft.com/office/officeart/2005/8/layout/hierarchy4"/>
    <dgm:cxn modelId="{05953D53-CE28-4368-A603-24AC1FC524D9}" srcId="{3F0EB66C-C691-4E03-8EA4-F5CAE0828111}" destId="{7E90D161-758B-4512-B65B-719DAD3F262C}" srcOrd="1" destOrd="0" parTransId="{0FFCC0C1-1A64-443D-888B-21A1DA8FF4BC}" sibTransId="{BB83FFCC-92D2-4322-A374-99F1273B5333}"/>
    <dgm:cxn modelId="{1E98865D-7E8A-EA47-93ED-E6900DC0508A}" type="presOf" srcId="{190F3421-0375-436F-840F-EA5863A50FA4}" destId="{AE092C86-E596-4421-A174-54F6C9DCEB4E}" srcOrd="0" destOrd="0" presId="urn:microsoft.com/office/officeart/2005/8/layout/hierarchy4"/>
    <dgm:cxn modelId="{5144A4A0-34F6-0E46-987C-CB308A1B45E9}" type="presOf" srcId="{6A1C9B70-BDCF-4A92-B5EE-D6BE4A1B12D8}" destId="{C4A9C7A1-23A2-42FC-8E25-9D77B3B5D4BA}" srcOrd="0" destOrd="0" presId="urn:microsoft.com/office/officeart/2005/8/layout/hierarchy4"/>
    <dgm:cxn modelId="{AD5B0AC3-9E2F-40BB-A3E3-12E50A023909}" srcId="{AA666017-13F9-4C27-A318-0D6920A50453}" destId="{190F3421-0375-436F-840F-EA5863A50FA4}" srcOrd="0" destOrd="0" parTransId="{C7943264-9D6B-4793-A1C4-1BA0E750F376}" sibTransId="{097E65ED-7E3D-4931-A490-5A7372EB6C30}"/>
    <dgm:cxn modelId="{DE0B44D1-41CC-6D41-9563-DB029E5FA3FE}" type="presOf" srcId="{9243095F-38B9-4679-A060-09C385BC6723}" destId="{E23EB1CE-6D1D-4A2E-84D9-F07D270774D6}" srcOrd="0" destOrd="0" presId="urn:microsoft.com/office/officeart/2005/8/layout/hierarchy4"/>
    <dgm:cxn modelId="{CF196CDE-2BBD-4D85-9225-DF3B7E95BA95}" srcId="{190F3421-0375-436F-840F-EA5863A50FA4}" destId="{3F0EB66C-C691-4E03-8EA4-F5CAE0828111}" srcOrd="1" destOrd="0" parTransId="{224CB428-4070-4B6D-999B-C1AA839D5CD0}" sibTransId="{186C06C9-D941-4EC5-94F2-2DE25D4A3B7A}"/>
    <dgm:cxn modelId="{1CED4AF7-73BE-4FA5-86D2-EEBF6725E766}" srcId="{3F0EB66C-C691-4E03-8EA4-F5CAE0828111}" destId="{9243095F-38B9-4679-A060-09C385BC6723}" srcOrd="0" destOrd="0" parTransId="{E5D2B3B7-A7FC-4AE4-9BCF-4F5BD2198917}" sibTransId="{8D0CB906-37EC-4063-9273-A83E354D62CD}"/>
    <dgm:cxn modelId="{CA29BD01-B829-324E-9FF3-0FA599106307}" type="presParOf" srcId="{6EF60C56-6FA7-41B4-92A6-8F56CC1C325A}" destId="{B2FD1A8E-9A3F-496B-AB44-B3EB4A14677C}" srcOrd="0" destOrd="0" presId="urn:microsoft.com/office/officeart/2005/8/layout/hierarchy4"/>
    <dgm:cxn modelId="{D75DD872-7D81-F449-B669-63543FE08563}" type="presParOf" srcId="{B2FD1A8E-9A3F-496B-AB44-B3EB4A14677C}" destId="{AE092C86-E596-4421-A174-54F6C9DCEB4E}" srcOrd="0" destOrd="0" presId="urn:microsoft.com/office/officeart/2005/8/layout/hierarchy4"/>
    <dgm:cxn modelId="{838C91A1-1DBF-E545-BFB4-83F48567D27E}" type="presParOf" srcId="{B2FD1A8E-9A3F-496B-AB44-B3EB4A14677C}" destId="{65A97B7A-47E5-4192-9ECD-4B0929302A00}" srcOrd="1" destOrd="0" presId="urn:microsoft.com/office/officeart/2005/8/layout/hierarchy4"/>
    <dgm:cxn modelId="{DBDEC267-EF09-2841-934F-CC34EE4C8670}" type="presParOf" srcId="{B2FD1A8E-9A3F-496B-AB44-B3EB4A14677C}" destId="{35F5DB91-5A92-4014-AFDB-272EB9F7BD36}" srcOrd="2" destOrd="0" presId="urn:microsoft.com/office/officeart/2005/8/layout/hierarchy4"/>
    <dgm:cxn modelId="{42407766-BD81-9B42-A045-33D42FCA1715}" type="presParOf" srcId="{35F5DB91-5A92-4014-AFDB-272EB9F7BD36}" destId="{DD18C856-313C-4198-9732-80377C42C057}" srcOrd="0" destOrd="0" presId="urn:microsoft.com/office/officeart/2005/8/layout/hierarchy4"/>
    <dgm:cxn modelId="{C6C9AE89-A310-0147-BB7C-C5CADF3150BB}" type="presParOf" srcId="{DD18C856-313C-4198-9732-80377C42C057}" destId="{C4A9C7A1-23A2-42FC-8E25-9D77B3B5D4BA}" srcOrd="0" destOrd="0" presId="urn:microsoft.com/office/officeart/2005/8/layout/hierarchy4"/>
    <dgm:cxn modelId="{350174A4-50B2-E148-8A2F-290D047C4FAF}" type="presParOf" srcId="{DD18C856-313C-4198-9732-80377C42C057}" destId="{BF647379-B465-40A1-8A2C-41A023C42608}" srcOrd="1" destOrd="0" presId="urn:microsoft.com/office/officeart/2005/8/layout/hierarchy4"/>
    <dgm:cxn modelId="{9B5489B8-97AB-C941-89DB-429664392702}" type="presParOf" srcId="{35F5DB91-5A92-4014-AFDB-272EB9F7BD36}" destId="{E01097D2-3517-47C5-8FC5-EECFBDCABA88}" srcOrd="1" destOrd="0" presId="urn:microsoft.com/office/officeart/2005/8/layout/hierarchy4"/>
    <dgm:cxn modelId="{B50258CE-BF94-F748-9D0D-1664E0BA649D}" type="presParOf" srcId="{35F5DB91-5A92-4014-AFDB-272EB9F7BD36}" destId="{C7FB05F2-9011-401E-AAD0-A1DF14B70045}" srcOrd="2" destOrd="0" presId="urn:microsoft.com/office/officeart/2005/8/layout/hierarchy4"/>
    <dgm:cxn modelId="{A4AAEF48-AC22-E64C-8597-D52590932CF3}" type="presParOf" srcId="{C7FB05F2-9011-401E-AAD0-A1DF14B70045}" destId="{D688CBF5-B012-4138-BC76-402E33F6A027}" srcOrd="0" destOrd="0" presId="urn:microsoft.com/office/officeart/2005/8/layout/hierarchy4"/>
    <dgm:cxn modelId="{C7777010-9F9D-7448-A8BA-C4F6A898A317}" type="presParOf" srcId="{C7FB05F2-9011-401E-AAD0-A1DF14B70045}" destId="{CA72EC06-10AB-40E6-A049-0D1A5048C832}" srcOrd="1" destOrd="0" presId="urn:microsoft.com/office/officeart/2005/8/layout/hierarchy4"/>
    <dgm:cxn modelId="{F107165A-8A73-3B4A-A4CB-E349EFF9BDB6}" type="presParOf" srcId="{C7FB05F2-9011-401E-AAD0-A1DF14B70045}" destId="{0794CC44-B5BF-4ABB-B097-845F601175AB}" srcOrd="2" destOrd="0" presId="urn:microsoft.com/office/officeart/2005/8/layout/hierarchy4"/>
    <dgm:cxn modelId="{DEB533E8-0E47-C740-BA6D-0A90EF9DA352}" type="presParOf" srcId="{0794CC44-B5BF-4ABB-B097-845F601175AB}" destId="{D0D51B7A-EB3E-41B0-9F2F-8346A9447D7D}" srcOrd="0" destOrd="0" presId="urn:microsoft.com/office/officeart/2005/8/layout/hierarchy4"/>
    <dgm:cxn modelId="{FA0B8881-F89F-224C-9932-0B18F84C1989}" type="presParOf" srcId="{D0D51B7A-EB3E-41B0-9F2F-8346A9447D7D}" destId="{E23EB1CE-6D1D-4A2E-84D9-F07D270774D6}" srcOrd="0" destOrd="0" presId="urn:microsoft.com/office/officeart/2005/8/layout/hierarchy4"/>
    <dgm:cxn modelId="{2B8758F8-CB2C-C94F-9A0E-34B9D9124D25}" type="presParOf" srcId="{D0D51B7A-EB3E-41B0-9F2F-8346A9447D7D}" destId="{FBE74961-E2DC-4640-ADBC-6060739A8F0D}" srcOrd="1" destOrd="0" presId="urn:microsoft.com/office/officeart/2005/8/layout/hierarchy4"/>
    <dgm:cxn modelId="{0F1E4A33-FD09-D746-B59A-C2EF4E99CA51}" type="presParOf" srcId="{0794CC44-B5BF-4ABB-B097-845F601175AB}" destId="{ED0A9502-4812-4852-B477-1C8E4D6D3409}" srcOrd="1" destOrd="0" presId="urn:microsoft.com/office/officeart/2005/8/layout/hierarchy4"/>
    <dgm:cxn modelId="{A6CB7BC4-706C-674B-95CA-A08338765F04}" type="presParOf" srcId="{0794CC44-B5BF-4ABB-B097-845F601175AB}" destId="{162A2740-307C-4245-894B-4129B494C57F}" srcOrd="2" destOrd="0" presId="urn:microsoft.com/office/officeart/2005/8/layout/hierarchy4"/>
    <dgm:cxn modelId="{6CE1DA9F-54E6-3440-B9F2-AC64918AFF00}" type="presParOf" srcId="{162A2740-307C-4245-894B-4129B494C57F}" destId="{32BBBBA9-B00D-4DB3-81B4-4E718B1166C0}" srcOrd="0" destOrd="0" presId="urn:microsoft.com/office/officeart/2005/8/layout/hierarchy4"/>
    <dgm:cxn modelId="{B6F119E0-8131-A343-9B66-5435E4CE336F}" type="presParOf" srcId="{162A2740-307C-4245-894B-4129B494C57F}" destId="{4B6349DB-1630-4FE4-9C39-E219D0C8C727}" srcOrd="1" destOrd="0" presId="urn:microsoft.com/office/officeart/2005/8/layout/hierarchy4"/>
    <dgm:cxn modelId="{1550CDDE-2BE4-8541-80D8-DB398847AF6F}" type="presParOf" srcId="{35F5DB91-5A92-4014-AFDB-272EB9F7BD36}" destId="{7079C56D-4B8B-4413-AB8B-37B832D9FB7C}" srcOrd="3" destOrd="0" presId="urn:microsoft.com/office/officeart/2005/8/layout/hierarchy4"/>
    <dgm:cxn modelId="{727C1F00-935A-0345-8D1C-FB842307076A}" type="presParOf" srcId="{35F5DB91-5A92-4014-AFDB-272EB9F7BD36}" destId="{EC2BAFBF-24E1-4F2F-A65A-D696A497080E}" srcOrd="4" destOrd="0" presId="urn:microsoft.com/office/officeart/2005/8/layout/hierarchy4"/>
    <dgm:cxn modelId="{DBA5EA70-C92C-AA44-924D-63445554CD91}" type="presParOf" srcId="{EC2BAFBF-24E1-4F2F-A65A-D696A497080E}" destId="{9F5382CB-55F2-4D22-A64C-5BCF6F6B9E99}" srcOrd="0" destOrd="0" presId="urn:microsoft.com/office/officeart/2005/8/layout/hierarchy4"/>
    <dgm:cxn modelId="{043B94CE-7FB4-5949-841F-A7C99AB89038}" type="presParOf" srcId="{EC2BAFBF-24E1-4F2F-A65A-D696A497080E}" destId="{89CB11E9-1271-40CD-81C7-CAFCA6F9D51B}" srcOrd="1" destOrd="0" presId="urn:microsoft.com/office/officeart/2005/8/layout/hierarchy4"/>
  </dgm:cxnLst>
  <dgm:bg/>
  <dgm:whole>
    <a:ln w="63500">
      <a:solidFill>
        <a:srgbClr val="7030A0"/>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A666017-13F9-4C27-A318-0D6920A50453}" type="doc">
      <dgm:prSet loTypeId="urn:microsoft.com/office/officeart/2005/8/layout/hierarchy4" loCatId="relationship" qsTypeId="urn:microsoft.com/office/officeart/2005/8/quickstyle/simple1" qsCatId="simple" csTypeId="urn:microsoft.com/office/officeart/2005/8/colors/colorful1" csCatId="colorful" phldr="1"/>
      <dgm:spPr/>
      <dgm:t>
        <a:bodyPr/>
        <a:lstStyle/>
        <a:p>
          <a:endParaRPr lang="en-US"/>
        </a:p>
      </dgm:t>
    </dgm:pt>
    <dgm:pt modelId="{190F3421-0375-436F-840F-EA5863A50FA4}">
      <dgm:prSet phldrT="[Text]"/>
      <dgm:spPr/>
      <dgm:t>
        <a:bodyPr/>
        <a:lstStyle/>
        <a:p>
          <a:r>
            <a:rPr lang="en-US" dirty="0"/>
            <a:t>main</a:t>
          </a:r>
        </a:p>
      </dgm:t>
    </dgm:pt>
    <dgm:pt modelId="{C7943264-9D6B-4793-A1C4-1BA0E750F376}" type="parTrans" cxnId="{AD5B0AC3-9E2F-40BB-A3E3-12E50A023909}">
      <dgm:prSet/>
      <dgm:spPr/>
      <dgm:t>
        <a:bodyPr/>
        <a:lstStyle/>
        <a:p>
          <a:endParaRPr lang="en-US"/>
        </a:p>
      </dgm:t>
    </dgm:pt>
    <dgm:pt modelId="{097E65ED-7E3D-4931-A490-5A7372EB6C30}" type="sibTrans" cxnId="{AD5B0AC3-9E2F-40BB-A3E3-12E50A023909}">
      <dgm:prSet/>
      <dgm:spPr/>
      <dgm:t>
        <a:bodyPr/>
        <a:lstStyle/>
        <a:p>
          <a:endParaRPr lang="en-US"/>
        </a:p>
      </dgm:t>
    </dgm:pt>
    <dgm:pt modelId="{6A1C9B70-BDCF-4A92-B5EE-D6BE4A1B12D8}">
      <dgm:prSet phldrT="[Text]"/>
      <dgm:spPr/>
      <dgm:t>
        <a:bodyPr/>
        <a:lstStyle/>
        <a:p>
          <a:r>
            <a:rPr lang="en-US" dirty="0"/>
            <a:t>Level 2</a:t>
          </a:r>
        </a:p>
      </dgm:t>
    </dgm:pt>
    <dgm:pt modelId="{D13FC820-5DD8-4BE3-9996-13926606327D}" type="parTrans" cxnId="{AC435145-15BF-4821-87A0-54ECC6531424}">
      <dgm:prSet/>
      <dgm:spPr/>
      <dgm:t>
        <a:bodyPr/>
        <a:lstStyle/>
        <a:p>
          <a:endParaRPr lang="en-US"/>
        </a:p>
      </dgm:t>
    </dgm:pt>
    <dgm:pt modelId="{FD0F8121-FB2F-4A3E-BB79-BD211689847B}" type="sibTrans" cxnId="{AC435145-15BF-4821-87A0-54ECC6531424}">
      <dgm:prSet/>
      <dgm:spPr/>
      <dgm:t>
        <a:bodyPr/>
        <a:lstStyle/>
        <a:p>
          <a:endParaRPr lang="en-US"/>
        </a:p>
      </dgm:t>
    </dgm:pt>
    <dgm:pt modelId="{3F0EB66C-C691-4E03-8EA4-F5CAE0828111}">
      <dgm:prSet phldrT="[Text]"/>
      <dgm:spPr/>
      <dgm:t>
        <a:bodyPr/>
        <a:lstStyle/>
        <a:p>
          <a:r>
            <a:rPr lang="en-US" dirty="0"/>
            <a:t>Level 2</a:t>
          </a:r>
        </a:p>
      </dgm:t>
    </dgm:pt>
    <dgm:pt modelId="{224CB428-4070-4B6D-999B-C1AA839D5CD0}" type="parTrans" cxnId="{CF196CDE-2BBD-4D85-9225-DF3B7E95BA95}">
      <dgm:prSet/>
      <dgm:spPr/>
      <dgm:t>
        <a:bodyPr/>
        <a:lstStyle/>
        <a:p>
          <a:endParaRPr lang="en-US"/>
        </a:p>
      </dgm:t>
    </dgm:pt>
    <dgm:pt modelId="{186C06C9-D941-4EC5-94F2-2DE25D4A3B7A}" type="sibTrans" cxnId="{CF196CDE-2BBD-4D85-9225-DF3B7E95BA95}">
      <dgm:prSet/>
      <dgm:spPr/>
      <dgm:t>
        <a:bodyPr/>
        <a:lstStyle/>
        <a:p>
          <a:endParaRPr lang="en-US"/>
        </a:p>
      </dgm:t>
    </dgm:pt>
    <dgm:pt modelId="{C234DBCA-E123-4F67-991C-C4B37E5411E2}">
      <dgm:prSet phldrT="[Text]"/>
      <dgm:spPr/>
      <dgm:t>
        <a:bodyPr/>
        <a:lstStyle/>
        <a:p>
          <a:r>
            <a:rPr lang="en-US" dirty="0"/>
            <a:t>Level 2</a:t>
          </a:r>
        </a:p>
      </dgm:t>
    </dgm:pt>
    <dgm:pt modelId="{FCF494BA-AE3F-4E38-9B87-95D01789CFDA}" type="parTrans" cxnId="{B547791C-569B-448B-BED9-3F502204F535}">
      <dgm:prSet/>
      <dgm:spPr/>
      <dgm:t>
        <a:bodyPr/>
        <a:lstStyle/>
        <a:p>
          <a:endParaRPr lang="en-US"/>
        </a:p>
      </dgm:t>
    </dgm:pt>
    <dgm:pt modelId="{4D7B00D8-8E3A-4BFB-BF04-930C3A8948C0}" type="sibTrans" cxnId="{B547791C-569B-448B-BED9-3F502204F535}">
      <dgm:prSet/>
      <dgm:spPr/>
      <dgm:t>
        <a:bodyPr/>
        <a:lstStyle/>
        <a:p>
          <a:endParaRPr lang="en-US"/>
        </a:p>
      </dgm:t>
    </dgm:pt>
    <dgm:pt modelId="{9243095F-38B9-4679-A060-09C385BC6723}">
      <dgm:prSet phldrT="[Text]"/>
      <dgm:spPr/>
      <dgm:t>
        <a:bodyPr/>
        <a:lstStyle/>
        <a:p>
          <a:r>
            <a:rPr lang="en-US" dirty="0"/>
            <a:t>Level 3</a:t>
          </a:r>
        </a:p>
      </dgm:t>
    </dgm:pt>
    <dgm:pt modelId="{E5D2B3B7-A7FC-4AE4-9BCF-4F5BD2198917}" type="parTrans" cxnId="{1CED4AF7-73BE-4FA5-86D2-EEBF6725E766}">
      <dgm:prSet/>
      <dgm:spPr/>
      <dgm:t>
        <a:bodyPr/>
        <a:lstStyle/>
        <a:p>
          <a:endParaRPr lang="en-US"/>
        </a:p>
      </dgm:t>
    </dgm:pt>
    <dgm:pt modelId="{8D0CB906-37EC-4063-9273-A83E354D62CD}" type="sibTrans" cxnId="{1CED4AF7-73BE-4FA5-86D2-EEBF6725E766}">
      <dgm:prSet/>
      <dgm:spPr/>
      <dgm:t>
        <a:bodyPr/>
        <a:lstStyle/>
        <a:p>
          <a:endParaRPr lang="en-US"/>
        </a:p>
      </dgm:t>
    </dgm:pt>
    <dgm:pt modelId="{7E90D161-758B-4512-B65B-719DAD3F262C}">
      <dgm:prSet phldrT="[Text]"/>
      <dgm:spPr/>
      <dgm:t>
        <a:bodyPr/>
        <a:lstStyle/>
        <a:p>
          <a:r>
            <a:rPr lang="en-US" dirty="0"/>
            <a:t>Level 3</a:t>
          </a:r>
        </a:p>
      </dgm:t>
    </dgm:pt>
    <dgm:pt modelId="{0FFCC0C1-1A64-443D-888B-21A1DA8FF4BC}" type="parTrans" cxnId="{05953D53-CE28-4368-A603-24AC1FC524D9}">
      <dgm:prSet/>
      <dgm:spPr/>
      <dgm:t>
        <a:bodyPr/>
        <a:lstStyle/>
        <a:p>
          <a:endParaRPr lang="en-US"/>
        </a:p>
      </dgm:t>
    </dgm:pt>
    <dgm:pt modelId="{BB83FFCC-92D2-4322-A374-99F1273B5333}" type="sibTrans" cxnId="{05953D53-CE28-4368-A603-24AC1FC524D9}">
      <dgm:prSet/>
      <dgm:spPr/>
      <dgm:t>
        <a:bodyPr/>
        <a:lstStyle/>
        <a:p>
          <a:endParaRPr lang="en-US"/>
        </a:p>
      </dgm:t>
    </dgm:pt>
    <dgm:pt modelId="{6EF60C56-6FA7-41B4-92A6-8F56CC1C325A}" type="pres">
      <dgm:prSet presAssocID="{AA666017-13F9-4C27-A318-0D6920A50453}" presName="Name0" presStyleCnt="0">
        <dgm:presLayoutVars>
          <dgm:chPref val="1"/>
          <dgm:dir/>
          <dgm:animOne val="branch"/>
          <dgm:animLvl val="lvl"/>
          <dgm:resizeHandles/>
        </dgm:presLayoutVars>
      </dgm:prSet>
      <dgm:spPr/>
    </dgm:pt>
    <dgm:pt modelId="{B2FD1A8E-9A3F-496B-AB44-B3EB4A14677C}" type="pres">
      <dgm:prSet presAssocID="{190F3421-0375-436F-840F-EA5863A50FA4}" presName="vertOne" presStyleCnt="0"/>
      <dgm:spPr/>
    </dgm:pt>
    <dgm:pt modelId="{AE092C86-E596-4421-A174-54F6C9DCEB4E}" type="pres">
      <dgm:prSet presAssocID="{190F3421-0375-436F-840F-EA5863A50FA4}" presName="txOne" presStyleLbl="node0" presStyleIdx="0" presStyleCnt="1">
        <dgm:presLayoutVars>
          <dgm:chPref val="3"/>
        </dgm:presLayoutVars>
      </dgm:prSet>
      <dgm:spPr/>
    </dgm:pt>
    <dgm:pt modelId="{65A97B7A-47E5-4192-9ECD-4B0929302A00}" type="pres">
      <dgm:prSet presAssocID="{190F3421-0375-436F-840F-EA5863A50FA4}" presName="parTransOne" presStyleCnt="0"/>
      <dgm:spPr/>
    </dgm:pt>
    <dgm:pt modelId="{35F5DB91-5A92-4014-AFDB-272EB9F7BD36}" type="pres">
      <dgm:prSet presAssocID="{190F3421-0375-436F-840F-EA5863A50FA4}" presName="horzOne" presStyleCnt="0"/>
      <dgm:spPr/>
    </dgm:pt>
    <dgm:pt modelId="{DD18C856-313C-4198-9732-80377C42C057}" type="pres">
      <dgm:prSet presAssocID="{6A1C9B70-BDCF-4A92-B5EE-D6BE4A1B12D8}" presName="vertTwo" presStyleCnt="0"/>
      <dgm:spPr/>
    </dgm:pt>
    <dgm:pt modelId="{C4A9C7A1-23A2-42FC-8E25-9D77B3B5D4BA}" type="pres">
      <dgm:prSet presAssocID="{6A1C9B70-BDCF-4A92-B5EE-D6BE4A1B12D8}" presName="txTwo" presStyleLbl="node2" presStyleIdx="0" presStyleCnt="3">
        <dgm:presLayoutVars>
          <dgm:chPref val="3"/>
        </dgm:presLayoutVars>
      </dgm:prSet>
      <dgm:spPr/>
    </dgm:pt>
    <dgm:pt modelId="{BF647379-B465-40A1-8A2C-41A023C42608}" type="pres">
      <dgm:prSet presAssocID="{6A1C9B70-BDCF-4A92-B5EE-D6BE4A1B12D8}" presName="horzTwo" presStyleCnt="0"/>
      <dgm:spPr/>
    </dgm:pt>
    <dgm:pt modelId="{E01097D2-3517-47C5-8FC5-EECFBDCABA88}" type="pres">
      <dgm:prSet presAssocID="{FD0F8121-FB2F-4A3E-BB79-BD211689847B}" presName="sibSpaceTwo" presStyleCnt="0"/>
      <dgm:spPr/>
    </dgm:pt>
    <dgm:pt modelId="{C7FB05F2-9011-401E-AAD0-A1DF14B70045}" type="pres">
      <dgm:prSet presAssocID="{3F0EB66C-C691-4E03-8EA4-F5CAE0828111}" presName="vertTwo" presStyleCnt="0"/>
      <dgm:spPr/>
    </dgm:pt>
    <dgm:pt modelId="{D688CBF5-B012-4138-BC76-402E33F6A027}" type="pres">
      <dgm:prSet presAssocID="{3F0EB66C-C691-4E03-8EA4-F5CAE0828111}" presName="txTwo" presStyleLbl="node2" presStyleIdx="1" presStyleCnt="3">
        <dgm:presLayoutVars>
          <dgm:chPref val="3"/>
        </dgm:presLayoutVars>
      </dgm:prSet>
      <dgm:spPr/>
    </dgm:pt>
    <dgm:pt modelId="{CA72EC06-10AB-40E6-A049-0D1A5048C832}" type="pres">
      <dgm:prSet presAssocID="{3F0EB66C-C691-4E03-8EA4-F5CAE0828111}" presName="parTransTwo" presStyleCnt="0"/>
      <dgm:spPr/>
    </dgm:pt>
    <dgm:pt modelId="{0794CC44-B5BF-4ABB-B097-845F601175AB}" type="pres">
      <dgm:prSet presAssocID="{3F0EB66C-C691-4E03-8EA4-F5CAE0828111}" presName="horzTwo" presStyleCnt="0"/>
      <dgm:spPr/>
    </dgm:pt>
    <dgm:pt modelId="{D0D51B7A-EB3E-41B0-9F2F-8346A9447D7D}" type="pres">
      <dgm:prSet presAssocID="{9243095F-38B9-4679-A060-09C385BC6723}" presName="vertThree" presStyleCnt="0"/>
      <dgm:spPr/>
    </dgm:pt>
    <dgm:pt modelId="{E23EB1CE-6D1D-4A2E-84D9-F07D270774D6}" type="pres">
      <dgm:prSet presAssocID="{9243095F-38B9-4679-A060-09C385BC6723}" presName="txThree" presStyleLbl="node3" presStyleIdx="0" presStyleCnt="2">
        <dgm:presLayoutVars>
          <dgm:chPref val="3"/>
        </dgm:presLayoutVars>
      </dgm:prSet>
      <dgm:spPr/>
    </dgm:pt>
    <dgm:pt modelId="{FBE74961-E2DC-4640-ADBC-6060739A8F0D}" type="pres">
      <dgm:prSet presAssocID="{9243095F-38B9-4679-A060-09C385BC6723}" presName="horzThree" presStyleCnt="0"/>
      <dgm:spPr/>
    </dgm:pt>
    <dgm:pt modelId="{ED0A9502-4812-4852-B477-1C8E4D6D3409}" type="pres">
      <dgm:prSet presAssocID="{8D0CB906-37EC-4063-9273-A83E354D62CD}" presName="sibSpaceThree" presStyleCnt="0"/>
      <dgm:spPr/>
    </dgm:pt>
    <dgm:pt modelId="{162A2740-307C-4245-894B-4129B494C57F}" type="pres">
      <dgm:prSet presAssocID="{7E90D161-758B-4512-B65B-719DAD3F262C}" presName="vertThree" presStyleCnt="0"/>
      <dgm:spPr/>
    </dgm:pt>
    <dgm:pt modelId="{32BBBBA9-B00D-4DB3-81B4-4E718B1166C0}" type="pres">
      <dgm:prSet presAssocID="{7E90D161-758B-4512-B65B-719DAD3F262C}" presName="txThree" presStyleLbl="node3" presStyleIdx="1" presStyleCnt="2">
        <dgm:presLayoutVars>
          <dgm:chPref val="3"/>
        </dgm:presLayoutVars>
      </dgm:prSet>
      <dgm:spPr/>
    </dgm:pt>
    <dgm:pt modelId="{4B6349DB-1630-4FE4-9C39-E219D0C8C727}" type="pres">
      <dgm:prSet presAssocID="{7E90D161-758B-4512-B65B-719DAD3F262C}" presName="horzThree" presStyleCnt="0"/>
      <dgm:spPr/>
    </dgm:pt>
    <dgm:pt modelId="{7079C56D-4B8B-4413-AB8B-37B832D9FB7C}" type="pres">
      <dgm:prSet presAssocID="{186C06C9-D941-4EC5-94F2-2DE25D4A3B7A}" presName="sibSpaceTwo" presStyleCnt="0"/>
      <dgm:spPr/>
    </dgm:pt>
    <dgm:pt modelId="{EC2BAFBF-24E1-4F2F-A65A-D696A497080E}" type="pres">
      <dgm:prSet presAssocID="{C234DBCA-E123-4F67-991C-C4B37E5411E2}" presName="vertTwo" presStyleCnt="0"/>
      <dgm:spPr/>
    </dgm:pt>
    <dgm:pt modelId="{9F5382CB-55F2-4D22-A64C-5BCF6F6B9E99}" type="pres">
      <dgm:prSet presAssocID="{C234DBCA-E123-4F67-991C-C4B37E5411E2}" presName="txTwo" presStyleLbl="node2" presStyleIdx="2" presStyleCnt="3">
        <dgm:presLayoutVars>
          <dgm:chPref val="3"/>
        </dgm:presLayoutVars>
      </dgm:prSet>
      <dgm:spPr/>
    </dgm:pt>
    <dgm:pt modelId="{89CB11E9-1271-40CD-81C7-CAFCA6F9D51B}" type="pres">
      <dgm:prSet presAssocID="{C234DBCA-E123-4F67-991C-C4B37E5411E2}" presName="horzTwo" presStyleCnt="0"/>
      <dgm:spPr/>
    </dgm:pt>
  </dgm:ptLst>
  <dgm:cxnLst>
    <dgm:cxn modelId="{B547791C-569B-448B-BED9-3F502204F535}" srcId="{190F3421-0375-436F-840F-EA5863A50FA4}" destId="{C234DBCA-E123-4F67-991C-C4B37E5411E2}" srcOrd="2" destOrd="0" parTransId="{FCF494BA-AE3F-4E38-9B87-95D01789CFDA}" sibTransId="{4D7B00D8-8E3A-4BFB-BF04-930C3A8948C0}"/>
    <dgm:cxn modelId="{F762E622-BABE-46FD-A353-5686F8C36834}" type="presOf" srcId="{C234DBCA-E123-4F67-991C-C4B37E5411E2}" destId="{9F5382CB-55F2-4D22-A64C-5BCF6F6B9E99}" srcOrd="0" destOrd="0" presId="urn:microsoft.com/office/officeart/2005/8/layout/hierarchy4"/>
    <dgm:cxn modelId="{B3650A33-5C6B-4ABB-A273-E17F25652816}" type="presOf" srcId="{AA666017-13F9-4C27-A318-0D6920A50453}" destId="{6EF60C56-6FA7-41B4-92A6-8F56CC1C325A}" srcOrd="0" destOrd="0" presId="urn:microsoft.com/office/officeart/2005/8/layout/hierarchy4"/>
    <dgm:cxn modelId="{AC435145-15BF-4821-87A0-54ECC6531424}" srcId="{190F3421-0375-436F-840F-EA5863A50FA4}" destId="{6A1C9B70-BDCF-4A92-B5EE-D6BE4A1B12D8}" srcOrd="0" destOrd="0" parTransId="{D13FC820-5DD8-4BE3-9996-13926606327D}" sibTransId="{FD0F8121-FB2F-4A3E-BB79-BD211689847B}"/>
    <dgm:cxn modelId="{05953D53-CE28-4368-A603-24AC1FC524D9}" srcId="{3F0EB66C-C691-4E03-8EA4-F5CAE0828111}" destId="{7E90D161-758B-4512-B65B-719DAD3F262C}" srcOrd="1" destOrd="0" parTransId="{0FFCC0C1-1A64-443D-888B-21A1DA8FF4BC}" sibTransId="{BB83FFCC-92D2-4322-A374-99F1273B5333}"/>
    <dgm:cxn modelId="{6085868B-2AD4-4DDD-A59C-730E73C7D39A}" type="presOf" srcId="{3F0EB66C-C691-4E03-8EA4-F5CAE0828111}" destId="{D688CBF5-B012-4138-BC76-402E33F6A027}" srcOrd="0" destOrd="0" presId="urn:microsoft.com/office/officeart/2005/8/layout/hierarchy4"/>
    <dgm:cxn modelId="{A6A7669E-A28F-4002-970A-B385928DBECA}" type="presOf" srcId="{190F3421-0375-436F-840F-EA5863A50FA4}" destId="{AE092C86-E596-4421-A174-54F6C9DCEB4E}" srcOrd="0" destOrd="0" presId="urn:microsoft.com/office/officeart/2005/8/layout/hierarchy4"/>
    <dgm:cxn modelId="{AD5B0AC3-9E2F-40BB-A3E3-12E50A023909}" srcId="{AA666017-13F9-4C27-A318-0D6920A50453}" destId="{190F3421-0375-436F-840F-EA5863A50FA4}" srcOrd="0" destOrd="0" parTransId="{C7943264-9D6B-4793-A1C4-1BA0E750F376}" sibTransId="{097E65ED-7E3D-4931-A490-5A7372EB6C30}"/>
    <dgm:cxn modelId="{253533C6-4680-4314-8F5D-015F4F30791B}" type="presOf" srcId="{7E90D161-758B-4512-B65B-719DAD3F262C}" destId="{32BBBBA9-B00D-4DB3-81B4-4E718B1166C0}" srcOrd="0" destOrd="0" presId="urn:microsoft.com/office/officeart/2005/8/layout/hierarchy4"/>
    <dgm:cxn modelId="{CF196CDE-2BBD-4D85-9225-DF3B7E95BA95}" srcId="{190F3421-0375-436F-840F-EA5863A50FA4}" destId="{3F0EB66C-C691-4E03-8EA4-F5CAE0828111}" srcOrd="1" destOrd="0" parTransId="{224CB428-4070-4B6D-999B-C1AA839D5CD0}" sibTransId="{186C06C9-D941-4EC5-94F2-2DE25D4A3B7A}"/>
    <dgm:cxn modelId="{053A8CEB-079A-4C30-A942-8D97351F10DD}" type="presOf" srcId="{9243095F-38B9-4679-A060-09C385BC6723}" destId="{E23EB1CE-6D1D-4A2E-84D9-F07D270774D6}" srcOrd="0" destOrd="0" presId="urn:microsoft.com/office/officeart/2005/8/layout/hierarchy4"/>
    <dgm:cxn modelId="{8B2B38F1-F11F-4956-8864-003A06FEE05D}" type="presOf" srcId="{6A1C9B70-BDCF-4A92-B5EE-D6BE4A1B12D8}" destId="{C4A9C7A1-23A2-42FC-8E25-9D77B3B5D4BA}" srcOrd="0" destOrd="0" presId="urn:microsoft.com/office/officeart/2005/8/layout/hierarchy4"/>
    <dgm:cxn modelId="{1CED4AF7-73BE-4FA5-86D2-EEBF6725E766}" srcId="{3F0EB66C-C691-4E03-8EA4-F5CAE0828111}" destId="{9243095F-38B9-4679-A060-09C385BC6723}" srcOrd="0" destOrd="0" parTransId="{E5D2B3B7-A7FC-4AE4-9BCF-4F5BD2198917}" sibTransId="{8D0CB906-37EC-4063-9273-A83E354D62CD}"/>
    <dgm:cxn modelId="{0CA9739C-3144-4EA2-9D17-35B41E17819D}" type="presParOf" srcId="{6EF60C56-6FA7-41B4-92A6-8F56CC1C325A}" destId="{B2FD1A8E-9A3F-496B-AB44-B3EB4A14677C}" srcOrd="0" destOrd="0" presId="urn:microsoft.com/office/officeart/2005/8/layout/hierarchy4"/>
    <dgm:cxn modelId="{C7342D87-9CF4-4421-A834-FA5763D40999}" type="presParOf" srcId="{B2FD1A8E-9A3F-496B-AB44-B3EB4A14677C}" destId="{AE092C86-E596-4421-A174-54F6C9DCEB4E}" srcOrd="0" destOrd="0" presId="urn:microsoft.com/office/officeart/2005/8/layout/hierarchy4"/>
    <dgm:cxn modelId="{D6B90056-E129-4783-94FD-4E321D398748}" type="presParOf" srcId="{B2FD1A8E-9A3F-496B-AB44-B3EB4A14677C}" destId="{65A97B7A-47E5-4192-9ECD-4B0929302A00}" srcOrd="1" destOrd="0" presId="urn:microsoft.com/office/officeart/2005/8/layout/hierarchy4"/>
    <dgm:cxn modelId="{42FC2B3F-F216-4733-9BFA-0B9774F2006E}" type="presParOf" srcId="{B2FD1A8E-9A3F-496B-AB44-B3EB4A14677C}" destId="{35F5DB91-5A92-4014-AFDB-272EB9F7BD36}" srcOrd="2" destOrd="0" presId="urn:microsoft.com/office/officeart/2005/8/layout/hierarchy4"/>
    <dgm:cxn modelId="{5FA57D2D-6113-439D-A3AA-FD5C967F3FA5}" type="presParOf" srcId="{35F5DB91-5A92-4014-AFDB-272EB9F7BD36}" destId="{DD18C856-313C-4198-9732-80377C42C057}" srcOrd="0" destOrd="0" presId="urn:microsoft.com/office/officeart/2005/8/layout/hierarchy4"/>
    <dgm:cxn modelId="{07FB7BDE-062F-4ADD-9BFB-3B44E2970AA1}" type="presParOf" srcId="{DD18C856-313C-4198-9732-80377C42C057}" destId="{C4A9C7A1-23A2-42FC-8E25-9D77B3B5D4BA}" srcOrd="0" destOrd="0" presId="urn:microsoft.com/office/officeart/2005/8/layout/hierarchy4"/>
    <dgm:cxn modelId="{20B2AEA4-306B-4783-A579-5D1FAE65F61E}" type="presParOf" srcId="{DD18C856-313C-4198-9732-80377C42C057}" destId="{BF647379-B465-40A1-8A2C-41A023C42608}" srcOrd="1" destOrd="0" presId="urn:microsoft.com/office/officeart/2005/8/layout/hierarchy4"/>
    <dgm:cxn modelId="{BF5F4189-CF62-4D3A-B4B0-1C9CB554EAC5}" type="presParOf" srcId="{35F5DB91-5A92-4014-AFDB-272EB9F7BD36}" destId="{E01097D2-3517-47C5-8FC5-EECFBDCABA88}" srcOrd="1" destOrd="0" presId="urn:microsoft.com/office/officeart/2005/8/layout/hierarchy4"/>
    <dgm:cxn modelId="{179A0BFE-ADBA-462F-A21C-917A45E118D8}" type="presParOf" srcId="{35F5DB91-5A92-4014-AFDB-272EB9F7BD36}" destId="{C7FB05F2-9011-401E-AAD0-A1DF14B70045}" srcOrd="2" destOrd="0" presId="urn:microsoft.com/office/officeart/2005/8/layout/hierarchy4"/>
    <dgm:cxn modelId="{C9865B2A-BE6A-402B-9076-F76988BD7774}" type="presParOf" srcId="{C7FB05F2-9011-401E-AAD0-A1DF14B70045}" destId="{D688CBF5-B012-4138-BC76-402E33F6A027}" srcOrd="0" destOrd="0" presId="urn:microsoft.com/office/officeart/2005/8/layout/hierarchy4"/>
    <dgm:cxn modelId="{2D3405DD-296B-429A-B710-C860F4B9DA6B}" type="presParOf" srcId="{C7FB05F2-9011-401E-AAD0-A1DF14B70045}" destId="{CA72EC06-10AB-40E6-A049-0D1A5048C832}" srcOrd="1" destOrd="0" presId="urn:microsoft.com/office/officeart/2005/8/layout/hierarchy4"/>
    <dgm:cxn modelId="{3098581E-1599-4930-A522-FD2B178364C2}" type="presParOf" srcId="{C7FB05F2-9011-401E-AAD0-A1DF14B70045}" destId="{0794CC44-B5BF-4ABB-B097-845F601175AB}" srcOrd="2" destOrd="0" presId="urn:microsoft.com/office/officeart/2005/8/layout/hierarchy4"/>
    <dgm:cxn modelId="{74ADA07F-CD6C-458A-AC5D-AD7DEFDAF609}" type="presParOf" srcId="{0794CC44-B5BF-4ABB-B097-845F601175AB}" destId="{D0D51B7A-EB3E-41B0-9F2F-8346A9447D7D}" srcOrd="0" destOrd="0" presId="urn:microsoft.com/office/officeart/2005/8/layout/hierarchy4"/>
    <dgm:cxn modelId="{F1552402-7D73-4548-BB6E-E6CCA24303F6}" type="presParOf" srcId="{D0D51B7A-EB3E-41B0-9F2F-8346A9447D7D}" destId="{E23EB1CE-6D1D-4A2E-84D9-F07D270774D6}" srcOrd="0" destOrd="0" presId="urn:microsoft.com/office/officeart/2005/8/layout/hierarchy4"/>
    <dgm:cxn modelId="{E72A7D98-2FCD-4135-9087-63A2EBB1C94F}" type="presParOf" srcId="{D0D51B7A-EB3E-41B0-9F2F-8346A9447D7D}" destId="{FBE74961-E2DC-4640-ADBC-6060739A8F0D}" srcOrd="1" destOrd="0" presId="urn:microsoft.com/office/officeart/2005/8/layout/hierarchy4"/>
    <dgm:cxn modelId="{A6A61CB3-885E-4CDE-8F28-0764308E55EF}" type="presParOf" srcId="{0794CC44-B5BF-4ABB-B097-845F601175AB}" destId="{ED0A9502-4812-4852-B477-1C8E4D6D3409}" srcOrd="1" destOrd="0" presId="urn:microsoft.com/office/officeart/2005/8/layout/hierarchy4"/>
    <dgm:cxn modelId="{094591C4-849E-487A-8FFA-3DD8A58F86D2}" type="presParOf" srcId="{0794CC44-B5BF-4ABB-B097-845F601175AB}" destId="{162A2740-307C-4245-894B-4129B494C57F}" srcOrd="2" destOrd="0" presId="urn:microsoft.com/office/officeart/2005/8/layout/hierarchy4"/>
    <dgm:cxn modelId="{D7FDFE20-AD40-42BB-AB13-C023C4C76D0E}" type="presParOf" srcId="{162A2740-307C-4245-894B-4129B494C57F}" destId="{32BBBBA9-B00D-4DB3-81B4-4E718B1166C0}" srcOrd="0" destOrd="0" presId="urn:microsoft.com/office/officeart/2005/8/layout/hierarchy4"/>
    <dgm:cxn modelId="{E4FFAE47-B11B-4DC6-9052-445A8954613D}" type="presParOf" srcId="{162A2740-307C-4245-894B-4129B494C57F}" destId="{4B6349DB-1630-4FE4-9C39-E219D0C8C727}" srcOrd="1" destOrd="0" presId="urn:microsoft.com/office/officeart/2005/8/layout/hierarchy4"/>
    <dgm:cxn modelId="{2ACD8249-32CE-4A6C-A19A-59B02D11204E}" type="presParOf" srcId="{35F5DB91-5A92-4014-AFDB-272EB9F7BD36}" destId="{7079C56D-4B8B-4413-AB8B-37B832D9FB7C}" srcOrd="3" destOrd="0" presId="urn:microsoft.com/office/officeart/2005/8/layout/hierarchy4"/>
    <dgm:cxn modelId="{C52775D5-9DA9-4795-BAC7-52C677396354}" type="presParOf" srcId="{35F5DB91-5A92-4014-AFDB-272EB9F7BD36}" destId="{EC2BAFBF-24E1-4F2F-A65A-D696A497080E}" srcOrd="4" destOrd="0" presId="urn:microsoft.com/office/officeart/2005/8/layout/hierarchy4"/>
    <dgm:cxn modelId="{3C398B2A-632E-4872-A4E4-C5159B997265}" type="presParOf" srcId="{EC2BAFBF-24E1-4F2F-A65A-D696A497080E}" destId="{9F5382CB-55F2-4D22-A64C-5BCF6F6B9E99}" srcOrd="0" destOrd="0" presId="urn:microsoft.com/office/officeart/2005/8/layout/hierarchy4"/>
    <dgm:cxn modelId="{48D02C15-8500-401F-BF0E-1488912F78ED}" type="presParOf" srcId="{EC2BAFBF-24E1-4F2F-A65A-D696A497080E}" destId="{89CB11E9-1271-40CD-81C7-CAFCA6F9D51B}" srcOrd="1" destOrd="0" presId="urn:microsoft.com/office/officeart/2005/8/layout/hierarchy4"/>
  </dgm:cxnLst>
  <dgm:bg/>
  <dgm:whole>
    <a:ln w="38100">
      <a:solidFill>
        <a:srgbClr val="7030A0"/>
      </a:solidFill>
    </a:ln>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A666017-13F9-4C27-A318-0D6920A50453}" type="doc">
      <dgm:prSet loTypeId="urn:microsoft.com/office/officeart/2005/8/layout/architecture+Icon" loCatId="relationship" qsTypeId="urn:microsoft.com/office/officeart/2005/8/quickstyle/simple1" qsCatId="simple" csTypeId="urn:microsoft.com/office/officeart/2005/8/colors/colorful1" csCatId="colorful" phldr="1"/>
      <dgm:spPr/>
      <dgm:t>
        <a:bodyPr/>
        <a:lstStyle/>
        <a:p>
          <a:endParaRPr lang="en-US"/>
        </a:p>
      </dgm:t>
    </dgm:pt>
    <dgm:pt modelId="{190F3421-0375-436F-840F-EA5863A50FA4}">
      <dgm:prSet phldrT="[Text]"/>
      <dgm:spPr/>
      <dgm:t>
        <a:bodyPr/>
        <a:lstStyle/>
        <a:p>
          <a:r>
            <a:rPr lang="en-US" dirty="0"/>
            <a:t>main</a:t>
          </a:r>
        </a:p>
      </dgm:t>
    </dgm:pt>
    <dgm:pt modelId="{C7943264-9D6B-4793-A1C4-1BA0E750F376}" type="parTrans" cxnId="{AD5B0AC3-9E2F-40BB-A3E3-12E50A023909}">
      <dgm:prSet/>
      <dgm:spPr/>
      <dgm:t>
        <a:bodyPr/>
        <a:lstStyle/>
        <a:p>
          <a:endParaRPr lang="en-US"/>
        </a:p>
      </dgm:t>
    </dgm:pt>
    <dgm:pt modelId="{097E65ED-7E3D-4931-A490-5A7372EB6C30}" type="sibTrans" cxnId="{AD5B0AC3-9E2F-40BB-A3E3-12E50A023909}">
      <dgm:prSet/>
      <dgm:spPr/>
      <dgm:t>
        <a:bodyPr/>
        <a:lstStyle/>
        <a:p>
          <a:endParaRPr lang="en-US"/>
        </a:p>
      </dgm:t>
    </dgm:pt>
    <dgm:pt modelId="{6A1C9B70-BDCF-4A92-B5EE-D6BE4A1B12D8}">
      <dgm:prSet phldrT="[Text]"/>
      <dgm:spPr/>
      <dgm:t>
        <a:bodyPr/>
        <a:lstStyle/>
        <a:p>
          <a:r>
            <a:rPr lang="en-US" dirty="0"/>
            <a:t>Level 2</a:t>
          </a:r>
        </a:p>
      </dgm:t>
    </dgm:pt>
    <dgm:pt modelId="{D13FC820-5DD8-4BE3-9996-13926606327D}" type="parTrans" cxnId="{AC435145-15BF-4821-87A0-54ECC6531424}">
      <dgm:prSet/>
      <dgm:spPr/>
      <dgm:t>
        <a:bodyPr/>
        <a:lstStyle/>
        <a:p>
          <a:endParaRPr lang="en-US"/>
        </a:p>
      </dgm:t>
    </dgm:pt>
    <dgm:pt modelId="{FD0F8121-FB2F-4A3E-BB79-BD211689847B}" type="sibTrans" cxnId="{AC435145-15BF-4821-87A0-54ECC6531424}">
      <dgm:prSet/>
      <dgm:spPr/>
      <dgm:t>
        <a:bodyPr/>
        <a:lstStyle/>
        <a:p>
          <a:endParaRPr lang="en-US"/>
        </a:p>
      </dgm:t>
    </dgm:pt>
    <dgm:pt modelId="{3F0EB66C-C691-4E03-8EA4-F5CAE0828111}">
      <dgm:prSet phldrT="[Text]"/>
      <dgm:spPr/>
      <dgm:t>
        <a:bodyPr/>
        <a:lstStyle/>
        <a:p>
          <a:r>
            <a:rPr lang="en-US" dirty="0"/>
            <a:t>Level 2</a:t>
          </a:r>
        </a:p>
      </dgm:t>
    </dgm:pt>
    <dgm:pt modelId="{224CB428-4070-4B6D-999B-C1AA839D5CD0}" type="parTrans" cxnId="{CF196CDE-2BBD-4D85-9225-DF3B7E95BA95}">
      <dgm:prSet/>
      <dgm:spPr/>
      <dgm:t>
        <a:bodyPr/>
        <a:lstStyle/>
        <a:p>
          <a:endParaRPr lang="en-US"/>
        </a:p>
      </dgm:t>
    </dgm:pt>
    <dgm:pt modelId="{186C06C9-D941-4EC5-94F2-2DE25D4A3B7A}" type="sibTrans" cxnId="{CF196CDE-2BBD-4D85-9225-DF3B7E95BA95}">
      <dgm:prSet/>
      <dgm:spPr/>
      <dgm:t>
        <a:bodyPr/>
        <a:lstStyle/>
        <a:p>
          <a:endParaRPr lang="en-US"/>
        </a:p>
      </dgm:t>
    </dgm:pt>
    <dgm:pt modelId="{C234DBCA-E123-4F67-991C-C4B37E5411E2}">
      <dgm:prSet phldrT="[Text]"/>
      <dgm:spPr/>
      <dgm:t>
        <a:bodyPr/>
        <a:lstStyle/>
        <a:p>
          <a:r>
            <a:rPr lang="en-US" dirty="0"/>
            <a:t>Level 2</a:t>
          </a:r>
        </a:p>
      </dgm:t>
    </dgm:pt>
    <dgm:pt modelId="{FCF494BA-AE3F-4E38-9B87-95D01789CFDA}" type="parTrans" cxnId="{B547791C-569B-448B-BED9-3F502204F535}">
      <dgm:prSet/>
      <dgm:spPr/>
      <dgm:t>
        <a:bodyPr/>
        <a:lstStyle/>
        <a:p>
          <a:endParaRPr lang="en-US"/>
        </a:p>
      </dgm:t>
    </dgm:pt>
    <dgm:pt modelId="{4D7B00D8-8E3A-4BFB-BF04-930C3A8948C0}" type="sibTrans" cxnId="{B547791C-569B-448B-BED9-3F502204F535}">
      <dgm:prSet/>
      <dgm:spPr/>
      <dgm:t>
        <a:bodyPr/>
        <a:lstStyle/>
        <a:p>
          <a:endParaRPr lang="en-US"/>
        </a:p>
      </dgm:t>
    </dgm:pt>
    <dgm:pt modelId="{9243095F-38B9-4679-A060-09C385BC6723}">
      <dgm:prSet phldrT="[Text]"/>
      <dgm:spPr/>
      <dgm:t>
        <a:bodyPr/>
        <a:lstStyle/>
        <a:p>
          <a:r>
            <a:rPr lang="en-US" dirty="0"/>
            <a:t>Level 3</a:t>
          </a:r>
        </a:p>
      </dgm:t>
    </dgm:pt>
    <dgm:pt modelId="{E5D2B3B7-A7FC-4AE4-9BCF-4F5BD2198917}" type="parTrans" cxnId="{1CED4AF7-73BE-4FA5-86D2-EEBF6725E766}">
      <dgm:prSet/>
      <dgm:spPr/>
      <dgm:t>
        <a:bodyPr/>
        <a:lstStyle/>
        <a:p>
          <a:endParaRPr lang="en-US"/>
        </a:p>
      </dgm:t>
    </dgm:pt>
    <dgm:pt modelId="{8D0CB906-37EC-4063-9273-A83E354D62CD}" type="sibTrans" cxnId="{1CED4AF7-73BE-4FA5-86D2-EEBF6725E766}">
      <dgm:prSet/>
      <dgm:spPr/>
      <dgm:t>
        <a:bodyPr/>
        <a:lstStyle/>
        <a:p>
          <a:endParaRPr lang="en-US"/>
        </a:p>
      </dgm:t>
    </dgm:pt>
    <dgm:pt modelId="{7E90D161-758B-4512-B65B-719DAD3F262C}">
      <dgm:prSet phldrT="[Text]"/>
      <dgm:spPr/>
      <dgm:t>
        <a:bodyPr/>
        <a:lstStyle/>
        <a:p>
          <a:r>
            <a:rPr lang="en-US" dirty="0"/>
            <a:t>Level 3</a:t>
          </a:r>
        </a:p>
      </dgm:t>
    </dgm:pt>
    <dgm:pt modelId="{0FFCC0C1-1A64-443D-888B-21A1DA8FF4BC}" type="parTrans" cxnId="{05953D53-CE28-4368-A603-24AC1FC524D9}">
      <dgm:prSet/>
      <dgm:spPr/>
      <dgm:t>
        <a:bodyPr/>
        <a:lstStyle/>
        <a:p>
          <a:endParaRPr lang="en-US"/>
        </a:p>
      </dgm:t>
    </dgm:pt>
    <dgm:pt modelId="{BB83FFCC-92D2-4322-A374-99F1273B5333}" type="sibTrans" cxnId="{05953D53-CE28-4368-A603-24AC1FC524D9}">
      <dgm:prSet/>
      <dgm:spPr/>
      <dgm:t>
        <a:bodyPr/>
        <a:lstStyle/>
        <a:p>
          <a:endParaRPr lang="en-US"/>
        </a:p>
      </dgm:t>
    </dgm:pt>
    <dgm:pt modelId="{6DC1E253-7B0F-4B21-9E77-DCA883BCF561}" type="pres">
      <dgm:prSet presAssocID="{AA666017-13F9-4C27-A318-0D6920A50453}" presName="Name0" presStyleCnt="0">
        <dgm:presLayoutVars>
          <dgm:chPref val="1"/>
          <dgm:dir/>
          <dgm:animOne val="branch"/>
          <dgm:animLvl val="lvl"/>
          <dgm:resizeHandles/>
        </dgm:presLayoutVars>
      </dgm:prSet>
      <dgm:spPr/>
    </dgm:pt>
    <dgm:pt modelId="{F767C418-0224-434B-99A1-5619D91BC417}" type="pres">
      <dgm:prSet presAssocID="{190F3421-0375-436F-840F-EA5863A50FA4}" presName="vertOne" presStyleCnt="0"/>
      <dgm:spPr/>
    </dgm:pt>
    <dgm:pt modelId="{50016120-56D8-40FB-AFC1-51696CB8E42B}" type="pres">
      <dgm:prSet presAssocID="{190F3421-0375-436F-840F-EA5863A50FA4}" presName="txOne" presStyleLbl="node0" presStyleIdx="0" presStyleCnt="1">
        <dgm:presLayoutVars>
          <dgm:chPref val="3"/>
        </dgm:presLayoutVars>
      </dgm:prSet>
      <dgm:spPr/>
    </dgm:pt>
    <dgm:pt modelId="{D8DBE279-905C-42EE-AA0F-ABA00DB086FC}" type="pres">
      <dgm:prSet presAssocID="{190F3421-0375-436F-840F-EA5863A50FA4}" presName="parTransOne" presStyleCnt="0"/>
      <dgm:spPr/>
    </dgm:pt>
    <dgm:pt modelId="{F8B8D6F8-BA4F-4688-81FB-81D9F75E120C}" type="pres">
      <dgm:prSet presAssocID="{190F3421-0375-436F-840F-EA5863A50FA4}" presName="horzOne" presStyleCnt="0"/>
      <dgm:spPr/>
    </dgm:pt>
    <dgm:pt modelId="{BED07B8E-5540-4E60-82D8-F6B9F5FB835F}" type="pres">
      <dgm:prSet presAssocID="{6A1C9B70-BDCF-4A92-B5EE-D6BE4A1B12D8}" presName="vertTwo" presStyleCnt="0"/>
      <dgm:spPr/>
    </dgm:pt>
    <dgm:pt modelId="{2FAE2FFB-A368-477F-B26D-046F8CAAF877}" type="pres">
      <dgm:prSet presAssocID="{6A1C9B70-BDCF-4A92-B5EE-D6BE4A1B12D8}" presName="txTwo" presStyleLbl="node2" presStyleIdx="0" presStyleCnt="3">
        <dgm:presLayoutVars>
          <dgm:chPref val="3"/>
        </dgm:presLayoutVars>
      </dgm:prSet>
      <dgm:spPr/>
    </dgm:pt>
    <dgm:pt modelId="{55CC742E-5B35-45B8-9B8B-3729187A26F7}" type="pres">
      <dgm:prSet presAssocID="{6A1C9B70-BDCF-4A92-B5EE-D6BE4A1B12D8}" presName="horzTwo" presStyleCnt="0"/>
      <dgm:spPr/>
    </dgm:pt>
    <dgm:pt modelId="{5E471C9C-8F2A-4BFA-A6F7-BBE993CB8CAD}" type="pres">
      <dgm:prSet presAssocID="{FD0F8121-FB2F-4A3E-BB79-BD211689847B}" presName="sibSpaceTwo" presStyleCnt="0"/>
      <dgm:spPr/>
    </dgm:pt>
    <dgm:pt modelId="{9133A8C1-90B4-423B-820C-CBA143498ECF}" type="pres">
      <dgm:prSet presAssocID="{3F0EB66C-C691-4E03-8EA4-F5CAE0828111}" presName="vertTwo" presStyleCnt="0"/>
      <dgm:spPr/>
    </dgm:pt>
    <dgm:pt modelId="{393E3A54-2D8E-4797-A106-F25B8A20F1A3}" type="pres">
      <dgm:prSet presAssocID="{3F0EB66C-C691-4E03-8EA4-F5CAE0828111}" presName="txTwo" presStyleLbl="node2" presStyleIdx="1" presStyleCnt="3">
        <dgm:presLayoutVars>
          <dgm:chPref val="3"/>
        </dgm:presLayoutVars>
      </dgm:prSet>
      <dgm:spPr/>
    </dgm:pt>
    <dgm:pt modelId="{A0E69792-AD38-49A7-9B33-06EC0812C303}" type="pres">
      <dgm:prSet presAssocID="{3F0EB66C-C691-4E03-8EA4-F5CAE0828111}" presName="parTransTwo" presStyleCnt="0"/>
      <dgm:spPr/>
    </dgm:pt>
    <dgm:pt modelId="{2B7F6368-D195-47F6-82C4-FF70337DCF75}" type="pres">
      <dgm:prSet presAssocID="{3F0EB66C-C691-4E03-8EA4-F5CAE0828111}" presName="horzTwo" presStyleCnt="0"/>
      <dgm:spPr/>
    </dgm:pt>
    <dgm:pt modelId="{13534562-7854-4D08-BEB8-6A8FA1EE8CE8}" type="pres">
      <dgm:prSet presAssocID="{9243095F-38B9-4679-A060-09C385BC6723}" presName="vertThree" presStyleCnt="0"/>
      <dgm:spPr/>
    </dgm:pt>
    <dgm:pt modelId="{5FF5459D-1858-4901-A97A-CD8F3545704B}" type="pres">
      <dgm:prSet presAssocID="{9243095F-38B9-4679-A060-09C385BC6723}" presName="txThree" presStyleLbl="node3" presStyleIdx="0" presStyleCnt="2">
        <dgm:presLayoutVars>
          <dgm:chPref val="3"/>
        </dgm:presLayoutVars>
      </dgm:prSet>
      <dgm:spPr/>
    </dgm:pt>
    <dgm:pt modelId="{461E7003-5AE2-47D3-8167-2F779BB9712B}" type="pres">
      <dgm:prSet presAssocID="{9243095F-38B9-4679-A060-09C385BC6723}" presName="horzThree" presStyleCnt="0"/>
      <dgm:spPr/>
    </dgm:pt>
    <dgm:pt modelId="{80AA1F35-68D1-402E-84F9-6694FF2EBA72}" type="pres">
      <dgm:prSet presAssocID="{8D0CB906-37EC-4063-9273-A83E354D62CD}" presName="sibSpaceThree" presStyleCnt="0"/>
      <dgm:spPr/>
    </dgm:pt>
    <dgm:pt modelId="{46210889-B490-4F33-9C9E-BAE6125173FF}" type="pres">
      <dgm:prSet presAssocID="{7E90D161-758B-4512-B65B-719DAD3F262C}" presName="vertThree" presStyleCnt="0"/>
      <dgm:spPr/>
    </dgm:pt>
    <dgm:pt modelId="{C222CBB6-53DF-441C-9FE2-A833EDEE8A99}" type="pres">
      <dgm:prSet presAssocID="{7E90D161-758B-4512-B65B-719DAD3F262C}" presName="txThree" presStyleLbl="node3" presStyleIdx="1" presStyleCnt="2">
        <dgm:presLayoutVars>
          <dgm:chPref val="3"/>
        </dgm:presLayoutVars>
      </dgm:prSet>
      <dgm:spPr/>
    </dgm:pt>
    <dgm:pt modelId="{07E8F3E3-06B8-4C6F-BB79-9281EE34C277}" type="pres">
      <dgm:prSet presAssocID="{7E90D161-758B-4512-B65B-719DAD3F262C}" presName="horzThree" presStyleCnt="0"/>
      <dgm:spPr/>
    </dgm:pt>
    <dgm:pt modelId="{CCC8B9D8-F176-4A5A-BC18-4AC283E5D538}" type="pres">
      <dgm:prSet presAssocID="{186C06C9-D941-4EC5-94F2-2DE25D4A3B7A}" presName="sibSpaceTwo" presStyleCnt="0"/>
      <dgm:spPr/>
    </dgm:pt>
    <dgm:pt modelId="{2AED9165-4B0F-4D1F-A5E3-D496C22C7A67}" type="pres">
      <dgm:prSet presAssocID="{C234DBCA-E123-4F67-991C-C4B37E5411E2}" presName="vertTwo" presStyleCnt="0"/>
      <dgm:spPr/>
    </dgm:pt>
    <dgm:pt modelId="{C3151B0A-23CF-4EAA-8986-008F51D25A39}" type="pres">
      <dgm:prSet presAssocID="{C234DBCA-E123-4F67-991C-C4B37E5411E2}" presName="txTwo" presStyleLbl="node2" presStyleIdx="2" presStyleCnt="3">
        <dgm:presLayoutVars>
          <dgm:chPref val="3"/>
        </dgm:presLayoutVars>
      </dgm:prSet>
      <dgm:spPr/>
    </dgm:pt>
    <dgm:pt modelId="{AD1F1011-BAE4-4932-8003-994083C2295D}" type="pres">
      <dgm:prSet presAssocID="{C234DBCA-E123-4F67-991C-C4B37E5411E2}" presName="horzTwo" presStyleCnt="0"/>
      <dgm:spPr/>
    </dgm:pt>
  </dgm:ptLst>
  <dgm:cxnLst>
    <dgm:cxn modelId="{B547791C-569B-448B-BED9-3F502204F535}" srcId="{190F3421-0375-436F-840F-EA5863A50FA4}" destId="{C234DBCA-E123-4F67-991C-C4B37E5411E2}" srcOrd="2" destOrd="0" parTransId="{FCF494BA-AE3F-4E38-9B87-95D01789CFDA}" sibTransId="{4D7B00D8-8E3A-4BFB-BF04-930C3A8948C0}"/>
    <dgm:cxn modelId="{D58B3A24-543B-45AF-85B3-F786036F950E}" type="presOf" srcId="{AA666017-13F9-4C27-A318-0D6920A50453}" destId="{6DC1E253-7B0F-4B21-9E77-DCA883BCF561}" srcOrd="0" destOrd="0" presId="urn:microsoft.com/office/officeart/2005/8/layout/architecture+Icon"/>
    <dgm:cxn modelId="{BFCB312D-7B01-422A-BCC7-9C190C147B28}" type="presOf" srcId="{9243095F-38B9-4679-A060-09C385BC6723}" destId="{5FF5459D-1858-4901-A97A-CD8F3545704B}" srcOrd="0" destOrd="0" presId="urn:microsoft.com/office/officeart/2005/8/layout/architecture+Icon"/>
    <dgm:cxn modelId="{AC435145-15BF-4821-87A0-54ECC6531424}" srcId="{190F3421-0375-436F-840F-EA5863A50FA4}" destId="{6A1C9B70-BDCF-4A92-B5EE-D6BE4A1B12D8}" srcOrd="0" destOrd="0" parTransId="{D13FC820-5DD8-4BE3-9996-13926606327D}" sibTransId="{FD0F8121-FB2F-4A3E-BB79-BD211689847B}"/>
    <dgm:cxn modelId="{05953D53-CE28-4368-A603-24AC1FC524D9}" srcId="{3F0EB66C-C691-4E03-8EA4-F5CAE0828111}" destId="{7E90D161-758B-4512-B65B-719DAD3F262C}" srcOrd="1" destOrd="0" parTransId="{0FFCC0C1-1A64-443D-888B-21A1DA8FF4BC}" sibTransId="{BB83FFCC-92D2-4322-A374-99F1273B5333}"/>
    <dgm:cxn modelId="{F47ABB92-91D9-440C-AA74-BF9567A2B8BA}" type="presOf" srcId="{6A1C9B70-BDCF-4A92-B5EE-D6BE4A1B12D8}" destId="{2FAE2FFB-A368-477F-B26D-046F8CAAF877}" srcOrd="0" destOrd="0" presId="urn:microsoft.com/office/officeart/2005/8/layout/architecture+Icon"/>
    <dgm:cxn modelId="{BBECE495-CDCC-4870-AD98-FB94E8BBC09D}" type="presOf" srcId="{7E90D161-758B-4512-B65B-719DAD3F262C}" destId="{C222CBB6-53DF-441C-9FE2-A833EDEE8A99}" srcOrd="0" destOrd="0" presId="urn:microsoft.com/office/officeart/2005/8/layout/architecture+Icon"/>
    <dgm:cxn modelId="{CF6BBAA2-5BAE-4024-A39B-9D0696AA347A}" type="presOf" srcId="{190F3421-0375-436F-840F-EA5863A50FA4}" destId="{50016120-56D8-40FB-AFC1-51696CB8E42B}" srcOrd="0" destOrd="0" presId="urn:microsoft.com/office/officeart/2005/8/layout/architecture+Icon"/>
    <dgm:cxn modelId="{EE1E4EAC-9E92-4CF4-9BAC-0A4DCD4BA0E9}" type="presOf" srcId="{C234DBCA-E123-4F67-991C-C4B37E5411E2}" destId="{C3151B0A-23CF-4EAA-8986-008F51D25A39}" srcOrd="0" destOrd="0" presId="urn:microsoft.com/office/officeart/2005/8/layout/architecture+Icon"/>
    <dgm:cxn modelId="{AD5B0AC3-9E2F-40BB-A3E3-12E50A023909}" srcId="{AA666017-13F9-4C27-A318-0D6920A50453}" destId="{190F3421-0375-436F-840F-EA5863A50FA4}" srcOrd="0" destOrd="0" parTransId="{C7943264-9D6B-4793-A1C4-1BA0E750F376}" sibTransId="{097E65ED-7E3D-4931-A490-5A7372EB6C30}"/>
    <dgm:cxn modelId="{CF196CDE-2BBD-4D85-9225-DF3B7E95BA95}" srcId="{190F3421-0375-436F-840F-EA5863A50FA4}" destId="{3F0EB66C-C691-4E03-8EA4-F5CAE0828111}" srcOrd="1" destOrd="0" parTransId="{224CB428-4070-4B6D-999B-C1AA839D5CD0}" sibTransId="{186C06C9-D941-4EC5-94F2-2DE25D4A3B7A}"/>
    <dgm:cxn modelId="{1CED4AF7-73BE-4FA5-86D2-EEBF6725E766}" srcId="{3F0EB66C-C691-4E03-8EA4-F5CAE0828111}" destId="{9243095F-38B9-4679-A060-09C385BC6723}" srcOrd="0" destOrd="0" parTransId="{E5D2B3B7-A7FC-4AE4-9BCF-4F5BD2198917}" sibTransId="{8D0CB906-37EC-4063-9273-A83E354D62CD}"/>
    <dgm:cxn modelId="{D9A2C4FC-6AF4-43FF-8270-D8F9D80DD179}" type="presOf" srcId="{3F0EB66C-C691-4E03-8EA4-F5CAE0828111}" destId="{393E3A54-2D8E-4797-A106-F25B8A20F1A3}" srcOrd="0" destOrd="0" presId="urn:microsoft.com/office/officeart/2005/8/layout/architecture+Icon"/>
    <dgm:cxn modelId="{D95EF931-6550-4BC6-98EB-2E8F1EE0547D}" type="presParOf" srcId="{6DC1E253-7B0F-4B21-9E77-DCA883BCF561}" destId="{F767C418-0224-434B-99A1-5619D91BC417}" srcOrd="0" destOrd="0" presId="urn:microsoft.com/office/officeart/2005/8/layout/architecture+Icon"/>
    <dgm:cxn modelId="{AB922A72-1EDC-4E68-AD53-06A7354DF665}" type="presParOf" srcId="{F767C418-0224-434B-99A1-5619D91BC417}" destId="{50016120-56D8-40FB-AFC1-51696CB8E42B}" srcOrd="0" destOrd="0" presId="urn:microsoft.com/office/officeart/2005/8/layout/architecture+Icon"/>
    <dgm:cxn modelId="{230A1E93-4907-42F1-87FD-4F65967C340C}" type="presParOf" srcId="{F767C418-0224-434B-99A1-5619D91BC417}" destId="{D8DBE279-905C-42EE-AA0F-ABA00DB086FC}" srcOrd="1" destOrd="0" presId="urn:microsoft.com/office/officeart/2005/8/layout/architecture+Icon"/>
    <dgm:cxn modelId="{E6A7F579-5632-472C-9504-4AC76988ACAD}" type="presParOf" srcId="{F767C418-0224-434B-99A1-5619D91BC417}" destId="{F8B8D6F8-BA4F-4688-81FB-81D9F75E120C}" srcOrd="2" destOrd="0" presId="urn:microsoft.com/office/officeart/2005/8/layout/architecture+Icon"/>
    <dgm:cxn modelId="{B17CDFB2-8673-44FB-9DAA-49BD6F2774C6}" type="presParOf" srcId="{F8B8D6F8-BA4F-4688-81FB-81D9F75E120C}" destId="{BED07B8E-5540-4E60-82D8-F6B9F5FB835F}" srcOrd="0" destOrd="0" presId="urn:microsoft.com/office/officeart/2005/8/layout/architecture+Icon"/>
    <dgm:cxn modelId="{9697CD9A-26F6-4B48-BFDA-8875B9AE9134}" type="presParOf" srcId="{BED07B8E-5540-4E60-82D8-F6B9F5FB835F}" destId="{2FAE2FFB-A368-477F-B26D-046F8CAAF877}" srcOrd="0" destOrd="0" presId="urn:microsoft.com/office/officeart/2005/8/layout/architecture+Icon"/>
    <dgm:cxn modelId="{D8C4B6FB-7725-4E80-BC1E-2E403EB79E4B}" type="presParOf" srcId="{BED07B8E-5540-4E60-82D8-F6B9F5FB835F}" destId="{55CC742E-5B35-45B8-9B8B-3729187A26F7}" srcOrd="1" destOrd="0" presId="urn:microsoft.com/office/officeart/2005/8/layout/architecture+Icon"/>
    <dgm:cxn modelId="{5057D227-7DB7-44F6-8E94-8300BAF23BAD}" type="presParOf" srcId="{F8B8D6F8-BA4F-4688-81FB-81D9F75E120C}" destId="{5E471C9C-8F2A-4BFA-A6F7-BBE993CB8CAD}" srcOrd="1" destOrd="0" presId="urn:microsoft.com/office/officeart/2005/8/layout/architecture+Icon"/>
    <dgm:cxn modelId="{181B373B-4B51-4A90-A2EB-49425B7690AF}" type="presParOf" srcId="{F8B8D6F8-BA4F-4688-81FB-81D9F75E120C}" destId="{9133A8C1-90B4-423B-820C-CBA143498ECF}" srcOrd="2" destOrd="0" presId="urn:microsoft.com/office/officeart/2005/8/layout/architecture+Icon"/>
    <dgm:cxn modelId="{AE5CF4E1-43A1-41F4-85B7-BA7102E0E232}" type="presParOf" srcId="{9133A8C1-90B4-423B-820C-CBA143498ECF}" destId="{393E3A54-2D8E-4797-A106-F25B8A20F1A3}" srcOrd="0" destOrd="0" presId="urn:microsoft.com/office/officeart/2005/8/layout/architecture+Icon"/>
    <dgm:cxn modelId="{F94E95A4-33BB-4A78-8116-CF0C4C93C2CA}" type="presParOf" srcId="{9133A8C1-90B4-423B-820C-CBA143498ECF}" destId="{A0E69792-AD38-49A7-9B33-06EC0812C303}" srcOrd="1" destOrd="0" presId="urn:microsoft.com/office/officeart/2005/8/layout/architecture+Icon"/>
    <dgm:cxn modelId="{CA25D155-EE18-44AA-9EBB-5B952A503E92}" type="presParOf" srcId="{9133A8C1-90B4-423B-820C-CBA143498ECF}" destId="{2B7F6368-D195-47F6-82C4-FF70337DCF75}" srcOrd="2" destOrd="0" presId="urn:microsoft.com/office/officeart/2005/8/layout/architecture+Icon"/>
    <dgm:cxn modelId="{57B28B79-3C9C-40B9-8449-064A63520533}" type="presParOf" srcId="{2B7F6368-D195-47F6-82C4-FF70337DCF75}" destId="{13534562-7854-4D08-BEB8-6A8FA1EE8CE8}" srcOrd="0" destOrd="0" presId="urn:microsoft.com/office/officeart/2005/8/layout/architecture+Icon"/>
    <dgm:cxn modelId="{8946A8C6-BAAA-4138-96CD-CCA4DBF5EEDB}" type="presParOf" srcId="{13534562-7854-4D08-BEB8-6A8FA1EE8CE8}" destId="{5FF5459D-1858-4901-A97A-CD8F3545704B}" srcOrd="0" destOrd="0" presId="urn:microsoft.com/office/officeart/2005/8/layout/architecture+Icon"/>
    <dgm:cxn modelId="{377E2604-72C8-42B4-968B-DCAED9DF7198}" type="presParOf" srcId="{13534562-7854-4D08-BEB8-6A8FA1EE8CE8}" destId="{461E7003-5AE2-47D3-8167-2F779BB9712B}" srcOrd="1" destOrd="0" presId="urn:microsoft.com/office/officeart/2005/8/layout/architecture+Icon"/>
    <dgm:cxn modelId="{15E18730-FCFE-445B-AFCD-63B8AC043A3C}" type="presParOf" srcId="{2B7F6368-D195-47F6-82C4-FF70337DCF75}" destId="{80AA1F35-68D1-402E-84F9-6694FF2EBA72}" srcOrd="1" destOrd="0" presId="urn:microsoft.com/office/officeart/2005/8/layout/architecture+Icon"/>
    <dgm:cxn modelId="{C13E3452-059E-41FD-90AF-E76EC1941D64}" type="presParOf" srcId="{2B7F6368-D195-47F6-82C4-FF70337DCF75}" destId="{46210889-B490-4F33-9C9E-BAE6125173FF}" srcOrd="2" destOrd="0" presId="urn:microsoft.com/office/officeart/2005/8/layout/architecture+Icon"/>
    <dgm:cxn modelId="{774C1529-FB59-432E-918A-9FAD1654036A}" type="presParOf" srcId="{46210889-B490-4F33-9C9E-BAE6125173FF}" destId="{C222CBB6-53DF-441C-9FE2-A833EDEE8A99}" srcOrd="0" destOrd="0" presId="urn:microsoft.com/office/officeart/2005/8/layout/architecture+Icon"/>
    <dgm:cxn modelId="{3A325B3C-4BB9-48C3-ADD3-4988FBA2F339}" type="presParOf" srcId="{46210889-B490-4F33-9C9E-BAE6125173FF}" destId="{07E8F3E3-06B8-4C6F-BB79-9281EE34C277}" srcOrd="1" destOrd="0" presId="urn:microsoft.com/office/officeart/2005/8/layout/architecture+Icon"/>
    <dgm:cxn modelId="{FFC99350-8DAD-42C3-81CB-69C1E35103CE}" type="presParOf" srcId="{F8B8D6F8-BA4F-4688-81FB-81D9F75E120C}" destId="{CCC8B9D8-F176-4A5A-BC18-4AC283E5D538}" srcOrd="3" destOrd="0" presId="urn:microsoft.com/office/officeart/2005/8/layout/architecture+Icon"/>
    <dgm:cxn modelId="{81163B0A-83C4-4E71-B059-7244A13F92A7}" type="presParOf" srcId="{F8B8D6F8-BA4F-4688-81FB-81D9F75E120C}" destId="{2AED9165-4B0F-4D1F-A5E3-D496C22C7A67}" srcOrd="4" destOrd="0" presId="urn:microsoft.com/office/officeart/2005/8/layout/architecture+Icon"/>
    <dgm:cxn modelId="{65618B46-EDA6-4DD9-86CB-9314A8D61E27}" type="presParOf" srcId="{2AED9165-4B0F-4D1F-A5E3-D496C22C7A67}" destId="{C3151B0A-23CF-4EAA-8986-008F51D25A39}" srcOrd="0" destOrd="0" presId="urn:microsoft.com/office/officeart/2005/8/layout/architecture+Icon"/>
    <dgm:cxn modelId="{7421FDCD-990C-4F44-96B1-B9EE1D619C57}" type="presParOf" srcId="{2AED9165-4B0F-4D1F-A5E3-D496C22C7A67}" destId="{AD1F1011-BAE4-4932-8003-994083C2295D}" srcOrd="1" destOrd="0" presId="urn:microsoft.com/office/officeart/2005/8/layout/architecture+Icon"/>
  </dgm:cxnLst>
  <dgm:bg/>
  <dgm:whole>
    <a:ln w="38100">
      <a:solidFill>
        <a:srgbClr val="7030A0"/>
      </a:solidFill>
    </a:ln>
  </dgm:whole>
  <dgm:extLst>
    <a:ext uri="http://schemas.microsoft.com/office/drawing/2008/diagram">
      <dsp:dataModelExt xmlns:dsp="http://schemas.microsoft.com/office/drawing/2008/diagram" relId="rId12"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92C86-E596-4421-A174-54F6C9DCEB4E}">
      <dsp:nvSpPr>
        <dsp:cNvPr id="0" name=""/>
        <dsp:cNvSpPr/>
      </dsp:nvSpPr>
      <dsp:spPr>
        <a:xfrm>
          <a:off x="27" y="0"/>
          <a:ext cx="6851503" cy="12898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2489200">
            <a:lnSpc>
              <a:spcPct val="90000"/>
            </a:lnSpc>
            <a:spcBef>
              <a:spcPct val="0"/>
            </a:spcBef>
            <a:spcAft>
              <a:spcPct val="35000"/>
            </a:spcAft>
            <a:buNone/>
          </a:pPr>
          <a:r>
            <a:rPr lang="en-US" sz="5600" kern="1200"/>
            <a:t>main</a:t>
          </a:r>
          <a:endParaRPr lang="en-US" sz="5600" kern="1200" dirty="0"/>
        </a:p>
      </dsp:txBody>
      <dsp:txXfrm>
        <a:off x="37807" y="37780"/>
        <a:ext cx="6775943" cy="1214333"/>
      </dsp:txXfrm>
    </dsp:sp>
    <dsp:sp modelId="{C4A9C7A1-23A2-42FC-8E25-9D77B3B5D4BA}">
      <dsp:nvSpPr>
        <dsp:cNvPr id="0" name=""/>
        <dsp:cNvSpPr/>
      </dsp:nvSpPr>
      <dsp:spPr>
        <a:xfrm>
          <a:off x="3248" y="1412453"/>
          <a:ext cx="1627435" cy="128989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Level 2</a:t>
          </a:r>
        </a:p>
      </dsp:txBody>
      <dsp:txXfrm>
        <a:off x="41028" y="1450233"/>
        <a:ext cx="1551875" cy="1214333"/>
      </dsp:txXfrm>
    </dsp:sp>
    <dsp:sp modelId="{D688CBF5-B012-4138-BC76-402E33F6A027}">
      <dsp:nvSpPr>
        <dsp:cNvPr id="0" name=""/>
        <dsp:cNvSpPr/>
      </dsp:nvSpPr>
      <dsp:spPr>
        <a:xfrm>
          <a:off x="1767388" y="1412453"/>
          <a:ext cx="3323223" cy="128989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Level 2</a:t>
          </a:r>
        </a:p>
      </dsp:txBody>
      <dsp:txXfrm>
        <a:off x="1805168" y="1450233"/>
        <a:ext cx="3247663" cy="1214333"/>
      </dsp:txXfrm>
    </dsp:sp>
    <dsp:sp modelId="{E23EB1CE-6D1D-4A2E-84D9-F07D270774D6}">
      <dsp:nvSpPr>
        <dsp:cNvPr id="0" name=""/>
        <dsp:cNvSpPr/>
      </dsp:nvSpPr>
      <dsp:spPr>
        <a:xfrm>
          <a:off x="1767388" y="2822736"/>
          <a:ext cx="1627435" cy="128989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Level 3</a:t>
          </a:r>
        </a:p>
      </dsp:txBody>
      <dsp:txXfrm>
        <a:off x="1805168" y="2860516"/>
        <a:ext cx="1551875" cy="1214333"/>
      </dsp:txXfrm>
    </dsp:sp>
    <dsp:sp modelId="{32BBBBA9-B00D-4DB3-81B4-4E718B1166C0}">
      <dsp:nvSpPr>
        <dsp:cNvPr id="0" name=""/>
        <dsp:cNvSpPr/>
      </dsp:nvSpPr>
      <dsp:spPr>
        <a:xfrm>
          <a:off x="3463176" y="2822736"/>
          <a:ext cx="1627435" cy="128989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Level 3</a:t>
          </a:r>
        </a:p>
      </dsp:txBody>
      <dsp:txXfrm>
        <a:off x="3500956" y="2860516"/>
        <a:ext cx="1551875" cy="1214333"/>
      </dsp:txXfrm>
    </dsp:sp>
    <dsp:sp modelId="{9F5382CB-55F2-4D22-A64C-5BCF6F6B9E99}">
      <dsp:nvSpPr>
        <dsp:cNvPr id="0" name=""/>
        <dsp:cNvSpPr/>
      </dsp:nvSpPr>
      <dsp:spPr>
        <a:xfrm>
          <a:off x="5227316" y="1412453"/>
          <a:ext cx="1627435" cy="128989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Level 2</a:t>
          </a:r>
        </a:p>
      </dsp:txBody>
      <dsp:txXfrm>
        <a:off x="5265096" y="1450233"/>
        <a:ext cx="1551875" cy="12143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92C86-E596-4421-A174-54F6C9DCEB4E}">
      <dsp:nvSpPr>
        <dsp:cNvPr id="0" name=""/>
        <dsp:cNvSpPr/>
      </dsp:nvSpPr>
      <dsp:spPr>
        <a:xfrm>
          <a:off x="1551" y="235"/>
          <a:ext cx="3273496" cy="4953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main</a:t>
          </a:r>
        </a:p>
      </dsp:txBody>
      <dsp:txXfrm>
        <a:off x="16060" y="14744"/>
        <a:ext cx="3244478" cy="466356"/>
      </dsp:txXfrm>
    </dsp:sp>
    <dsp:sp modelId="{C4A9C7A1-23A2-42FC-8E25-9D77B3B5D4BA}">
      <dsp:nvSpPr>
        <dsp:cNvPr id="0" name=""/>
        <dsp:cNvSpPr/>
      </dsp:nvSpPr>
      <dsp:spPr>
        <a:xfrm>
          <a:off x="1551" y="552412"/>
          <a:ext cx="77755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16060" y="566921"/>
        <a:ext cx="748534" cy="466356"/>
      </dsp:txXfrm>
    </dsp:sp>
    <dsp:sp modelId="{D688CBF5-B012-4138-BC76-402E33F6A027}">
      <dsp:nvSpPr>
        <dsp:cNvPr id="0" name=""/>
        <dsp:cNvSpPr/>
      </dsp:nvSpPr>
      <dsp:spPr>
        <a:xfrm>
          <a:off x="844418" y="552412"/>
          <a:ext cx="158776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858927" y="566921"/>
        <a:ext cx="1558744" cy="466356"/>
      </dsp:txXfrm>
    </dsp:sp>
    <dsp:sp modelId="{E23EB1CE-6D1D-4A2E-84D9-F07D270774D6}">
      <dsp:nvSpPr>
        <dsp:cNvPr id="0" name=""/>
        <dsp:cNvSpPr/>
      </dsp:nvSpPr>
      <dsp:spPr>
        <a:xfrm>
          <a:off x="844418" y="1104590"/>
          <a:ext cx="777552" cy="4953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3</a:t>
          </a:r>
        </a:p>
      </dsp:txBody>
      <dsp:txXfrm>
        <a:off x="858927" y="1119099"/>
        <a:ext cx="748534" cy="466356"/>
      </dsp:txXfrm>
    </dsp:sp>
    <dsp:sp modelId="{32BBBBA9-B00D-4DB3-81B4-4E718B1166C0}">
      <dsp:nvSpPr>
        <dsp:cNvPr id="0" name=""/>
        <dsp:cNvSpPr/>
      </dsp:nvSpPr>
      <dsp:spPr>
        <a:xfrm>
          <a:off x="1654628" y="1104590"/>
          <a:ext cx="777552" cy="4953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3</a:t>
          </a:r>
        </a:p>
      </dsp:txBody>
      <dsp:txXfrm>
        <a:off x="1669137" y="1119099"/>
        <a:ext cx="748534" cy="466356"/>
      </dsp:txXfrm>
    </dsp:sp>
    <dsp:sp modelId="{9F5382CB-55F2-4D22-A64C-5BCF6F6B9E99}">
      <dsp:nvSpPr>
        <dsp:cNvPr id="0" name=""/>
        <dsp:cNvSpPr/>
      </dsp:nvSpPr>
      <dsp:spPr>
        <a:xfrm>
          <a:off x="2497495" y="552412"/>
          <a:ext cx="77755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2512004" y="566921"/>
        <a:ext cx="748534" cy="4663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16120-56D8-40FB-AFC1-51696CB8E42B}">
      <dsp:nvSpPr>
        <dsp:cNvPr id="0" name=""/>
        <dsp:cNvSpPr/>
      </dsp:nvSpPr>
      <dsp:spPr>
        <a:xfrm>
          <a:off x="1551" y="1104590"/>
          <a:ext cx="3273496" cy="4953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main</a:t>
          </a:r>
        </a:p>
      </dsp:txBody>
      <dsp:txXfrm>
        <a:off x="16060" y="1119099"/>
        <a:ext cx="3244478" cy="466356"/>
      </dsp:txXfrm>
    </dsp:sp>
    <dsp:sp modelId="{2FAE2FFB-A368-477F-B26D-046F8CAAF877}">
      <dsp:nvSpPr>
        <dsp:cNvPr id="0" name=""/>
        <dsp:cNvSpPr/>
      </dsp:nvSpPr>
      <dsp:spPr>
        <a:xfrm>
          <a:off x="1551" y="552412"/>
          <a:ext cx="77755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16060" y="566921"/>
        <a:ext cx="748534" cy="466356"/>
      </dsp:txXfrm>
    </dsp:sp>
    <dsp:sp modelId="{393E3A54-2D8E-4797-A106-F25B8A20F1A3}">
      <dsp:nvSpPr>
        <dsp:cNvPr id="0" name=""/>
        <dsp:cNvSpPr/>
      </dsp:nvSpPr>
      <dsp:spPr>
        <a:xfrm>
          <a:off x="844418" y="552412"/>
          <a:ext cx="158776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858927" y="566921"/>
        <a:ext cx="1558744" cy="466356"/>
      </dsp:txXfrm>
    </dsp:sp>
    <dsp:sp modelId="{5FF5459D-1858-4901-A97A-CD8F3545704B}">
      <dsp:nvSpPr>
        <dsp:cNvPr id="0" name=""/>
        <dsp:cNvSpPr/>
      </dsp:nvSpPr>
      <dsp:spPr>
        <a:xfrm>
          <a:off x="844418" y="235"/>
          <a:ext cx="777552" cy="4953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3</a:t>
          </a:r>
        </a:p>
      </dsp:txBody>
      <dsp:txXfrm>
        <a:off x="858927" y="14744"/>
        <a:ext cx="748534" cy="466356"/>
      </dsp:txXfrm>
    </dsp:sp>
    <dsp:sp modelId="{C222CBB6-53DF-441C-9FE2-A833EDEE8A99}">
      <dsp:nvSpPr>
        <dsp:cNvPr id="0" name=""/>
        <dsp:cNvSpPr/>
      </dsp:nvSpPr>
      <dsp:spPr>
        <a:xfrm>
          <a:off x="1654628" y="235"/>
          <a:ext cx="777552" cy="49537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3</a:t>
          </a:r>
        </a:p>
      </dsp:txBody>
      <dsp:txXfrm>
        <a:off x="1669137" y="14744"/>
        <a:ext cx="748534" cy="466356"/>
      </dsp:txXfrm>
    </dsp:sp>
    <dsp:sp modelId="{C3151B0A-23CF-4EAA-8986-008F51D25A39}">
      <dsp:nvSpPr>
        <dsp:cNvPr id="0" name=""/>
        <dsp:cNvSpPr/>
      </dsp:nvSpPr>
      <dsp:spPr>
        <a:xfrm>
          <a:off x="2497495" y="552412"/>
          <a:ext cx="777552" cy="4953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Level 2</a:t>
          </a:r>
        </a:p>
      </dsp:txBody>
      <dsp:txXfrm>
        <a:off x="2512004" y="566921"/>
        <a:ext cx="748534" cy="4663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Icon">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dirty="0"/>
              <a:t>V2</a:t>
            </a:r>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36D3791-ABF8-474B-B97A-6A6AB5FF2D95}" type="datetimeFigureOut">
              <a:rPr lang="en-US" smtClean="0"/>
              <a:pPr/>
              <a:t>3/4/24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pPr lvl="0"/>
            <a:r>
              <a:rPr lang="en-US" dirty="0"/>
              <a:t>111 </a:t>
            </a:r>
            <a:r>
              <a:rPr lang="en-US" dirty="0" err="1"/>
              <a:t>Ch</a:t>
            </a:r>
            <a:r>
              <a:rPr lang="en-US" dirty="0"/>
              <a:t> 08</a:t>
            </a:r>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CB2476E-8497-458A-B0CA-EB796D594E40}" type="slidenum">
              <a:rPr lang="en-US" smtClean="0"/>
              <a:pPr/>
              <a:t>‹#›</a:t>
            </a:fld>
            <a:endParaRPr lang="en-US"/>
          </a:p>
        </p:txBody>
      </p:sp>
    </p:spTree>
    <p:extLst>
      <p:ext uri="{BB962C8B-B14F-4D97-AF65-F5344CB8AC3E}">
        <p14:creationId xmlns:p14="http://schemas.microsoft.com/office/powerpoint/2010/main" val="1006454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Image Placeholder 3"/>
          <p:cNvSpPr>
            <a:spLocks noGrp="1" noRot="1" noChangeAspect="1"/>
          </p:cNvSpPr>
          <p:nvPr>
            <p:ph type="sldImg" idx="2"/>
          </p:nvPr>
        </p:nvSpPr>
        <p:spPr>
          <a:xfrm>
            <a:off x="1622425" y="696913"/>
            <a:ext cx="3511550" cy="2633662"/>
          </a:xfrm>
          <a:prstGeom prst="rect">
            <a:avLst/>
          </a:prstGeom>
          <a:noFill/>
          <a:ln w="12700">
            <a:solidFill>
              <a:prstClr val="black"/>
            </a:solidFill>
          </a:ln>
        </p:spPr>
        <p:txBody>
          <a:bodyPr vert="horz" lIns="91440" tIns="45720" rIns="91440" bIns="45720" rtlCol="0" anchor="ctr"/>
          <a:lstStyle/>
          <a:p>
            <a:endParaRPr lang="en-US"/>
          </a:p>
        </p:txBody>
      </p:sp>
      <p:sp>
        <p:nvSpPr>
          <p:cNvPr id="12" name="Notes Placeholder 4"/>
          <p:cNvSpPr>
            <a:spLocks noGrp="1"/>
          </p:cNvSpPr>
          <p:nvPr>
            <p:ph type="body" sz="quarter" idx="3"/>
          </p:nvPr>
        </p:nvSpPr>
        <p:spPr>
          <a:xfrm>
            <a:off x="228600" y="3486150"/>
            <a:ext cx="6324600" cy="51130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800"/>
            </a:lvl1pPr>
          </a:lstStyle>
          <a:p>
            <a:fld id="{C237B1E6-5EBD-4C12-9CF2-4C13CCC2F94A}" type="slidenum">
              <a:rPr lang="en-US" smtClean="0"/>
              <a:pPr/>
              <a:t>‹#›</a:t>
            </a:fld>
            <a:endParaRPr lang="en-US" dirty="0"/>
          </a:p>
        </p:txBody>
      </p:sp>
      <p:sp>
        <p:nvSpPr>
          <p:cNvPr id="8" name="Footer Placeholder 7"/>
          <p:cNvSpPr txBox="1">
            <a:spLocks/>
          </p:cNvSpPr>
          <p:nvPr/>
        </p:nvSpPr>
        <p:spPr>
          <a:xfrm>
            <a:off x="0" y="8831580"/>
            <a:ext cx="2971800" cy="464820"/>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mn-lt"/>
                <a:ea typeface="+mn-ea"/>
                <a:cs typeface="+mn-cs"/>
              </a:rPr>
              <a:t>1110 </a:t>
            </a:r>
            <a:r>
              <a:rPr kumimoji="0" lang="en-US" sz="1200" b="0" i="0" u="none" strike="noStrike" kern="1200" cap="none" spc="0" normalizeH="0" baseline="0" noProof="0" dirty="0" err="1">
                <a:ln>
                  <a:noFill/>
                </a:ln>
                <a:solidFill>
                  <a:schemeClr val="tx1"/>
                </a:solidFill>
                <a:effectLst/>
                <a:uLnTx/>
                <a:uFillTx/>
                <a:latin typeface="+mn-lt"/>
                <a:ea typeface="+mn-ea"/>
                <a:cs typeface="+mn-cs"/>
              </a:rPr>
              <a:t>Ch</a:t>
            </a:r>
            <a:r>
              <a:rPr kumimoji="0" lang="en-US" sz="1200" b="0" i="0" u="none" strike="noStrike" kern="1200" cap="none" spc="0" normalizeH="0" baseline="0" noProof="0" dirty="0">
                <a:ln>
                  <a:noFill/>
                </a:ln>
                <a:solidFill>
                  <a:schemeClr val="tx1"/>
                </a:solidFill>
                <a:effectLst/>
                <a:uLnTx/>
                <a:uFillTx/>
                <a:latin typeface="+mn-lt"/>
                <a:ea typeface="+mn-ea"/>
                <a:cs typeface="+mn-cs"/>
              </a:rPr>
              <a:t> 07</a:t>
            </a:r>
          </a:p>
        </p:txBody>
      </p:sp>
      <p:sp>
        <p:nvSpPr>
          <p:cNvPr id="15" name="Date Placeholder 2"/>
          <p:cNvSpPr txBox="1">
            <a:spLocks/>
          </p:cNvSpPr>
          <p:nvPr/>
        </p:nvSpPr>
        <p:spPr>
          <a:xfrm>
            <a:off x="3886200" y="0"/>
            <a:ext cx="2971800" cy="464820"/>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304B2DE-BEEE-488B-AD33-4FEAA76FAFA8}" type="datetime8">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3/4/24 9:22 AM</a:t>
            </a:fld>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r>
              <a:rPr lang="en-US" dirty="0"/>
              <a:t>V2</a:t>
            </a:r>
          </a:p>
        </p:txBody>
      </p:sp>
    </p:spTree>
    <p:extLst>
      <p:ext uri="{BB962C8B-B14F-4D97-AF65-F5344CB8AC3E}">
        <p14:creationId xmlns:p14="http://schemas.microsoft.com/office/powerpoint/2010/main" val="749582418"/>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Every C program must have</a:t>
            </a:r>
            <a:r>
              <a:rPr lang="en-US" baseline="0" dirty="0"/>
              <a:t> a main function but it can also contain other functions.</a:t>
            </a:r>
            <a:endParaRPr lang="en-US" dirty="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a:t>
            </a:fld>
            <a:endParaRPr lang="en-US" dirty="0"/>
          </a:p>
        </p:txBody>
      </p:sp>
    </p:spTree>
    <p:extLst>
      <p:ext uri="{BB962C8B-B14F-4D97-AF65-F5344CB8AC3E}">
        <p14:creationId xmlns:p14="http://schemas.microsoft.com/office/powerpoint/2010/main" val="2390501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return a value back to the calling function, you use a return statement. It begins with the keyword return and then has an optional expression.</a:t>
            </a:r>
            <a:r>
              <a:rPr lang="en-US" baseline="0" dirty="0"/>
              <a:t> Two actions are performed by the return statement. First the expression is evaluated and the return value is set to that value. Second, control transfers back to the calling function.</a:t>
            </a:r>
          </a:p>
          <a:p>
            <a:endParaRPr lang="en-US" baseline="0" dirty="0"/>
          </a:p>
          <a:p>
            <a:r>
              <a:rPr lang="en-US" baseline="0" dirty="0"/>
              <a:t>It is a good programming practice to only have one return statement located at the end of the function. This way you have one entry into the function and one exit so we will use this practice in this course.</a:t>
            </a:r>
          </a:p>
          <a:p>
            <a:endParaRPr lang="en-US" baseline="0" dirty="0"/>
          </a:p>
          <a:p>
            <a:r>
              <a:rPr lang="en-US" baseline="0" dirty="0"/>
              <a:t>If it looks like you need multiple return statements, define a variable to hold the return value and then return that variable at the end of the function.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10</a:t>
            </a:fld>
            <a:endParaRPr lang="en-US"/>
          </a:p>
        </p:txBody>
      </p:sp>
    </p:spTree>
    <p:extLst>
      <p:ext uri="{BB962C8B-B14F-4D97-AF65-F5344CB8AC3E}">
        <p14:creationId xmlns:p14="http://schemas.microsoft.com/office/powerpoint/2010/main" val="179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part of using</a:t>
            </a:r>
            <a:r>
              <a:rPr lang="en-US" baseline="0" dirty="0"/>
              <a:t> a function is to call the function. When a function is called, the parameters in the call are evaluated, the values are stored in a temporary location, and the temporary values are passed through the parameters in the function definition. The statements within the function’s block are executed. Upon a return statement, control passes back to the caller and continues after the function call which might be the next statement or part of an expression evaluation.</a:t>
            </a:r>
          </a:p>
          <a:p>
            <a:endParaRPr lang="en-US" baseline="0" dirty="0"/>
          </a:p>
          <a:p>
            <a:r>
              <a:rPr lang="en-US" baseline="0" dirty="0"/>
              <a:t>Functions can modify the values of the parameters. If they do, the function only  modifies the temporary value not the variables that might be used in the call. The calling function will not see the modified values.</a:t>
            </a:r>
          </a:p>
          <a:p>
            <a:endParaRPr lang="en-US" baseline="0" dirty="0"/>
          </a:p>
          <a:p>
            <a:r>
              <a:rPr lang="en-US" baseline="0" dirty="0"/>
              <a:t>The value returned by a function can be stored for later use in the calling function by an assignment statement or could be used directly in an expression in the current statement. If the call does not appear in an assignment statement or expression, the return value will be discarded and you will not be warned.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11</a:t>
            </a:fld>
            <a:endParaRPr lang="en-US"/>
          </a:p>
        </p:txBody>
      </p:sp>
    </p:spTree>
    <p:extLst>
      <p:ext uri="{BB962C8B-B14F-4D97-AF65-F5344CB8AC3E}">
        <p14:creationId xmlns:p14="http://schemas.microsoft.com/office/powerpoint/2010/main" val="2098461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C lingo, formal parameters or arguments appear in a function’s declaration or definition. They are placeholders for data values sent in by the call. In the definition, these placeholder parameter names are used to refer to the sent over values within the called function. Actual parameters, on the other hand, are the variables, constants, or expressions that are used in calling the function.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12</a:t>
            </a:fld>
            <a:endParaRPr lang="en-US"/>
          </a:p>
        </p:txBody>
      </p:sp>
    </p:spTree>
    <p:extLst>
      <p:ext uri="{BB962C8B-B14F-4D97-AF65-F5344CB8AC3E}">
        <p14:creationId xmlns:p14="http://schemas.microsoft.com/office/powerpoint/2010/main" val="3729119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they are called parameters in C,</a:t>
            </a:r>
            <a:r>
              <a:rPr lang="en-US" baseline="0" dirty="0"/>
              <a:t> t</a:t>
            </a:r>
            <a:r>
              <a:rPr lang="en-US" dirty="0"/>
              <a:t>he terms parameter and argument are often used interchangeably.  Some people use parameter for the formal parameter in the function header and argument for the actual parameter in the call.</a:t>
            </a:r>
          </a:p>
        </p:txBody>
      </p:sp>
      <p:sp>
        <p:nvSpPr>
          <p:cNvPr id="4" name="Slide Number Placeholder 3"/>
          <p:cNvSpPr>
            <a:spLocks noGrp="1"/>
          </p:cNvSpPr>
          <p:nvPr>
            <p:ph type="sldNum" sz="quarter" idx="10"/>
          </p:nvPr>
        </p:nvSpPr>
        <p:spPr/>
        <p:txBody>
          <a:bodyPr/>
          <a:lstStyle/>
          <a:p>
            <a:fld id="{C237B1E6-5EBD-4C12-9CF2-4C13CCC2F94A}" type="slidenum">
              <a:rPr lang="en-US" smtClean="0"/>
              <a:pPr/>
              <a:t>13</a:t>
            </a:fld>
            <a:endParaRPr lang="en-US"/>
          </a:p>
        </p:txBody>
      </p:sp>
    </p:spTree>
    <p:extLst>
      <p:ext uri="{BB962C8B-B14F-4D97-AF65-F5344CB8AC3E}">
        <p14:creationId xmlns:p14="http://schemas.microsoft.com/office/powerpoint/2010/main" val="23166051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a C program, a non-main function is called from another function such as calling the </a:t>
            </a:r>
            <a:r>
              <a:rPr lang="en-US" baseline="0" dirty="0" err="1"/>
              <a:t>printf</a:t>
            </a:r>
            <a:r>
              <a:rPr lang="en-US" baseline="0" dirty="0"/>
              <a:t> function in function main. Once a function is declared or defined, it can then be called. For </a:t>
            </a:r>
            <a:r>
              <a:rPr lang="en-US" baseline="0" dirty="0" err="1"/>
              <a:t>printf</a:t>
            </a:r>
            <a:r>
              <a:rPr lang="en-US" baseline="0" dirty="0"/>
              <a:t>, the declaration is in </a:t>
            </a:r>
            <a:r>
              <a:rPr lang="en-US" baseline="0" dirty="0" err="1"/>
              <a:t>stdio.h</a:t>
            </a:r>
            <a:r>
              <a:rPr lang="en-US" baseline="0" dirty="0"/>
              <a:t>.</a:t>
            </a:r>
          </a:p>
          <a:p>
            <a:endParaRPr lang="en-US" baseline="0" dirty="0"/>
          </a:p>
          <a:p>
            <a:r>
              <a:rPr lang="en-US" baseline="0" dirty="0"/>
              <a:t>In a program it is common for one function to call many other functions. A function can even call itself. This is called recursion. For example, the factorial of a number is one if the number is one otherwise it is the number times the factorial of the number minus one.</a:t>
            </a:r>
          </a:p>
        </p:txBody>
      </p:sp>
      <p:sp>
        <p:nvSpPr>
          <p:cNvPr id="4" name="Slide Number Placeholder 3"/>
          <p:cNvSpPr>
            <a:spLocks noGrp="1"/>
          </p:cNvSpPr>
          <p:nvPr>
            <p:ph type="sldNum" sz="quarter" idx="10"/>
          </p:nvPr>
        </p:nvSpPr>
        <p:spPr/>
        <p:txBody>
          <a:bodyPr/>
          <a:lstStyle/>
          <a:p>
            <a:fld id="{C237B1E6-5EBD-4C12-9CF2-4C13CCC2F94A}" type="slidenum">
              <a:rPr lang="en-US" smtClean="0"/>
              <a:pPr/>
              <a:t>14</a:t>
            </a:fld>
            <a:endParaRPr lang="en-US"/>
          </a:p>
        </p:txBody>
      </p:sp>
    </p:spTree>
    <p:extLst>
      <p:ext uri="{BB962C8B-B14F-4D97-AF65-F5344CB8AC3E}">
        <p14:creationId xmlns:p14="http://schemas.microsoft.com/office/powerpoint/2010/main" val="3502250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a:t>
            </a:r>
            <a:r>
              <a:rPr lang="en-US" baseline="0" dirty="0"/>
              <a:t> a function does not need to return a value. To specify a function that does not return a value, you specify a return type of void.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15</a:t>
            </a:fld>
            <a:endParaRPr lang="en-US"/>
          </a:p>
        </p:txBody>
      </p:sp>
    </p:spTree>
    <p:extLst>
      <p:ext uri="{BB962C8B-B14F-4D97-AF65-F5344CB8AC3E}">
        <p14:creationId xmlns:p14="http://schemas.microsoft.com/office/powerpoint/2010/main" val="42492980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void</a:t>
            </a:r>
            <a:r>
              <a:rPr lang="en-US" baseline="0" dirty="0"/>
              <a:t> function is defined, C knows not to expect a value to be returned. Void functions cannot have a return statement with an expression. Typically the return statement is omitted and the function returns at the end of the function block. If a return statement is specified, it cannot have a return expression.</a:t>
            </a:r>
          </a:p>
          <a:p>
            <a:endParaRPr lang="en-US" baseline="0" dirty="0"/>
          </a:p>
          <a:p>
            <a:r>
              <a:rPr lang="en-US" baseline="0" dirty="0"/>
              <a:t>Non-void functions must have a return statement with a return value expression.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16</a:t>
            </a:fld>
            <a:endParaRPr lang="en-US"/>
          </a:p>
        </p:txBody>
      </p:sp>
    </p:spTree>
    <p:extLst>
      <p:ext uri="{BB962C8B-B14F-4D97-AF65-F5344CB8AC3E}">
        <p14:creationId xmlns:p14="http://schemas.microsoft.com/office/powerpoint/2010/main" val="512724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call</a:t>
            </a:r>
            <a:r>
              <a:rPr lang="en-US" baseline="0" dirty="0"/>
              <a:t> a void function, you just use the function as a statement. The call cannot be used anywhere that a value would be required such as on the right side of an assignment statement.</a:t>
            </a:r>
          </a:p>
          <a:p>
            <a:endParaRPr lang="en-US" dirty="0"/>
          </a:p>
          <a:p>
            <a:r>
              <a:rPr lang="en-US" dirty="0"/>
              <a:t>// ch07Fun</a:t>
            </a:r>
            <a:r>
              <a:rPr lang="en-US" baseline="0" dirty="0"/>
              <a:t> (1) </a:t>
            </a:r>
            <a:r>
              <a:rPr lang="en-US" baseline="0" dirty="0" err="1"/>
              <a:t>print_star</a:t>
            </a:r>
            <a:r>
              <a:rPr lang="en-US" baseline="0" dirty="0"/>
              <a:t> no parameters, 30 stars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 ch07Fun</a:t>
            </a:r>
            <a:r>
              <a:rPr lang="en-US" baseline="0" dirty="0"/>
              <a:t> (2) </a:t>
            </a:r>
            <a:r>
              <a:rPr lang="en-US" baseline="0" dirty="0" err="1"/>
              <a:t>print_symbol</a:t>
            </a:r>
            <a:r>
              <a:rPr lang="en-US" baseline="0" dirty="0"/>
              <a:t> (char symbol)</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 ch07Fun</a:t>
            </a:r>
            <a:r>
              <a:rPr lang="en-US" baseline="0" dirty="0"/>
              <a:t> (3) </a:t>
            </a:r>
            <a:r>
              <a:rPr lang="en-US" baseline="0" dirty="0" err="1"/>
              <a:t>print_symbol</a:t>
            </a:r>
            <a:r>
              <a:rPr lang="en-US" baseline="0" dirty="0"/>
              <a:t> (char symbol, </a:t>
            </a:r>
            <a:r>
              <a:rPr lang="en-US" baseline="0" dirty="0" err="1"/>
              <a:t>int</a:t>
            </a:r>
            <a:r>
              <a:rPr lang="en-US" baseline="0" dirty="0"/>
              <a:t> n)</a:t>
            </a:r>
          </a:p>
          <a:p>
            <a:endParaRPr lang="en-US" dirty="0"/>
          </a:p>
          <a:p>
            <a:r>
              <a:rPr lang="en-US" dirty="0"/>
              <a:t>// ch07Cube without function cube comments</a:t>
            </a:r>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17</a:t>
            </a:fld>
            <a:endParaRPr lang="en-US"/>
          </a:p>
        </p:txBody>
      </p:sp>
    </p:spTree>
    <p:extLst>
      <p:ext uri="{BB962C8B-B14F-4D97-AF65-F5344CB8AC3E}">
        <p14:creationId xmlns:p14="http://schemas.microsoft.com/office/powerpoint/2010/main" val="66428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Programs</a:t>
            </a:r>
            <a:r>
              <a:rPr lang="en-US" baseline="0" dirty="0"/>
              <a:t> are generally documented in comments at the beginning of the program. Individual functions need to be documented to help in program maintenance. The comments should be placed at non-main function definition headers and should include the purpose of the function and any additional comments necessary to understand the working of the function. The comments should also include preconditions which are the functions parameters and the </a:t>
            </a:r>
            <a:r>
              <a:rPr lang="en-US" baseline="0" dirty="0" err="1"/>
              <a:t>postcondition</a:t>
            </a:r>
            <a:r>
              <a:rPr lang="en-US" baseline="0" dirty="0"/>
              <a:t> for non-void functions which is the return as shown in this example.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18</a:t>
            </a:fld>
            <a:endParaRPr lang="en-US"/>
          </a:p>
        </p:txBody>
      </p:sp>
    </p:spTree>
    <p:extLst>
      <p:ext uri="{BB962C8B-B14F-4D97-AF65-F5344CB8AC3E}">
        <p14:creationId xmlns:p14="http://schemas.microsoft.com/office/powerpoint/2010/main" val="12988589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a:t>
            </a:r>
            <a:r>
              <a:rPr lang="en-US" baseline="0" dirty="0"/>
              <a:t> that main itself is a function. It is special in that it is the first function executed being called by the operating system or some run-time system. </a:t>
            </a:r>
            <a:r>
              <a:rPr lang="en-US" baseline="0"/>
              <a:t>It </a:t>
            </a:r>
            <a:r>
              <a:rPr lang="en-US" baseline="0" dirty="0"/>
              <a:t>can return a value to the operating system which can then be used in a command script to test how the program ended. Tradition is that a program should return an </a:t>
            </a:r>
            <a:r>
              <a:rPr lang="en-US" baseline="0" dirty="0" err="1"/>
              <a:t>int</a:t>
            </a:r>
            <a:r>
              <a:rPr lang="en-US" baseline="0" dirty="0"/>
              <a:t> and that it should have a value of zero if the program ended normally.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19</a:t>
            </a:fld>
            <a:endParaRPr lang="en-US"/>
          </a:p>
        </p:txBody>
      </p:sp>
    </p:spTree>
    <p:extLst>
      <p:ext uri="{BB962C8B-B14F-4D97-AF65-F5344CB8AC3E}">
        <p14:creationId xmlns:p14="http://schemas.microsoft.com/office/powerpoint/2010/main" val="64608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constructing your own functions, you can divide up the tasks</a:t>
            </a:r>
            <a:r>
              <a:rPr lang="en-US" baseline="0" dirty="0"/>
              <a:t> that your program needs to accomplish and “conquer” the code in the functions separately. By placing your code into functions, it makes the code more manageable than one large program containing all the code. By taking some of the code out of main and other functions you may be writing into even more functions, it makes those functions smaller with less code so they are easier to understand and to debug. It is also possible to write and test your individual functions independently of the overall program and then bring the pieces together to construct the program.</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a:t>
            </a:fld>
            <a:endParaRPr lang="en-US"/>
          </a:p>
        </p:txBody>
      </p:sp>
    </p:spTree>
    <p:extLst>
      <p:ext uri="{BB962C8B-B14F-4D97-AF65-F5344CB8AC3E}">
        <p14:creationId xmlns:p14="http://schemas.microsoft.com/office/powerpoint/2010/main" val="3461988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identifier</a:t>
            </a:r>
            <a:r>
              <a:rPr lang="en-US" baseline="0" dirty="0"/>
              <a:t> names within a C program have a scope and a lifetime. The scope is the area of the program where an identifier is visible and can be referenced. The scope starts after the definition within a block and goes through the end of the block. Local variables are variables that are declared inside the basic block of a function and can only be referenced within the function. It is possible to have duplicate names specified in different functions. Using a name within a function will refer to the definition within that function. It is a syntax error to have multiple local variables with the same name within a function.</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20</a:t>
            </a:fld>
            <a:endParaRPr lang="en-US"/>
          </a:p>
        </p:txBody>
      </p:sp>
    </p:spTree>
    <p:extLst>
      <p:ext uri="{BB962C8B-B14F-4D97-AF65-F5344CB8AC3E}">
        <p14:creationId xmlns:p14="http://schemas.microsoft.com/office/powerpoint/2010/main" val="9049960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preferable to use local function</a:t>
            </a:r>
            <a:r>
              <a:rPr lang="en-US" baseline="0" dirty="0"/>
              <a:t> </a:t>
            </a:r>
            <a:r>
              <a:rPr lang="en-US" dirty="0"/>
              <a:t>level</a:t>
            </a:r>
            <a:r>
              <a:rPr lang="en-US" baseline="0" dirty="0"/>
              <a:t> variables in your program. It gives you more control over the data in your program. Variables in one function are hidden from other functions since they are out of scope in those functions. Functions are then free to declare whatever variables they need to do their job without worrying about other functions.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21</a:t>
            </a:fld>
            <a:endParaRPr lang="en-US"/>
          </a:p>
        </p:txBody>
      </p:sp>
    </p:spTree>
    <p:extLst>
      <p:ext uri="{BB962C8B-B14F-4D97-AF65-F5344CB8AC3E}">
        <p14:creationId xmlns:p14="http://schemas.microsoft.com/office/powerpoint/2010/main" val="4220766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declare constants</a:t>
            </a:r>
            <a:r>
              <a:rPr lang="en-US" baseline="0" dirty="0"/>
              <a:t> or variables </a:t>
            </a:r>
            <a:r>
              <a:rPr lang="en-US" dirty="0"/>
              <a:t>outside all function bodies giving them global scope. If that is done, the identifier</a:t>
            </a:r>
            <a:r>
              <a:rPr lang="en-US" baseline="0" dirty="0"/>
              <a:t> name will be global and can be used in any function. Constants are commonly declared globally near the top of the program so that they could be easily found and changed and all functions will have access.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22</a:t>
            </a:fld>
            <a:endParaRPr lang="en-US"/>
          </a:p>
        </p:txBody>
      </p:sp>
    </p:spTree>
    <p:extLst>
      <p:ext uri="{BB962C8B-B14F-4D97-AF65-F5344CB8AC3E}">
        <p14:creationId xmlns:p14="http://schemas.microsoft.com/office/powerpoint/2010/main" val="32480884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constants, the value of global</a:t>
            </a:r>
            <a:r>
              <a:rPr lang="en-US" baseline="0" dirty="0"/>
              <a:t> variables can be changed in any function. This makes a large program harder to maintain. A better alternative is to use parameters to pass the variable only to the functions that require the variable. Global variables are almost never required and we will not use global variables in this class.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23</a:t>
            </a:fld>
            <a:endParaRPr lang="en-US"/>
          </a:p>
        </p:txBody>
      </p:sp>
    </p:spTree>
    <p:extLst>
      <p:ext uri="{BB962C8B-B14F-4D97-AF65-F5344CB8AC3E}">
        <p14:creationId xmlns:p14="http://schemas.microsoft.com/office/powerpoint/2010/main" val="3826760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That demonstrates lifetime. The lifetime of a variable refers to the time between when the variable is allocated memory and when it is </a:t>
            </a:r>
            <a:r>
              <a:rPr lang="en-US" dirty="0" err="1"/>
              <a:t>deallocated</a:t>
            </a:r>
            <a:r>
              <a:rPr lang="en-US" dirty="0"/>
              <a:t>. Normally variables are allocated when they are defined. They are </a:t>
            </a:r>
            <a:r>
              <a:rPr lang="en-US" dirty="0" err="1"/>
              <a:t>deallocated</a:t>
            </a:r>
            <a:r>
              <a:rPr lang="en-US" dirty="0"/>
              <a:t> at the end of the block.</a:t>
            </a:r>
          </a:p>
          <a:p>
            <a:endParaRPr lang="en-US" dirty="0"/>
          </a:p>
          <a:p>
            <a:r>
              <a:rPr lang="en-US" dirty="0"/>
              <a:t>//</a:t>
            </a:r>
            <a:r>
              <a:rPr lang="en-US" baseline="0" dirty="0"/>
              <a:t> Example</a:t>
            </a:r>
          </a:p>
          <a:p>
            <a:endParaRPr lang="en-US" baseline="0" dirty="0"/>
          </a:p>
          <a:p>
            <a:r>
              <a:rPr lang="en-US" baseline="0" dirty="0"/>
              <a:t>How can we change the program so that the value in count stays around between calls.</a:t>
            </a:r>
          </a:p>
          <a:p>
            <a:endParaRPr lang="en-US" baseline="0" dirty="0"/>
          </a:p>
          <a:p>
            <a:r>
              <a:rPr lang="en-US" baseline="0" dirty="0"/>
              <a:t>Global variable? A possible answer. Will work. However, we aren’t supposed to use global variables.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24</a:t>
            </a:fld>
            <a:endParaRPr lang="en-US"/>
          </a:p>
        </p:txBody>
      </p:sp>
    </p:spTree>
    <p:extLst>
      <p:ext uri="{BB962C8B-B14F-4D97-AF65-F5344CB8AC3E}">
        <p14:creationId xmlns:p14="http://schemas.microsoft.com/office/powerpoint/2010/main" val="16218991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 variable definition keyword</a:t>
            </a:r>
            <a:r>
              <a:rPr lang="en-US" baseline="0" dirty="0"/>
              <a:t> that will change the lifetime of a variable. When you specify static in a variables definition, the variable will only be allocated once and will not be </a:t>
            </a:r>
            <a:r>
              <a:rPr lang="en-US" baseline="0" dirty="0" err="1"/>
              <a:t>deallocated</a:t>
            </a:r>
            <a:r>
              <a:rPr lang="en-US" baseline="0" dirty="0"/>
              <a:t> at the end of the block. It retains its value throughout the programs execution and is not </a:t>
            </a:r>
            <a:r>
              <a:rPr lang="en-US" baseline="0" dirty="0" err="1"/>
              <a:t>deallocated</a:t>
            </a:r>
            <a:r>
              <a:rPr lang="en-US" baseline="0" dirty="0"/>
              <a:t> until the end of the program.</a:t>
            </a:r>
            <a:endParaRPr lang="en-US" dirty="0"/>
          </a:p>
          <a:p>
            <a:endParaRPr lang="en-US" dirty="0"/>
          </a:p>
          <a:p>
            <a:r>
              <a:rPr lang="en-US" dirty="0"/>
              <a:t>// Finish ch08Lifetime with </a:t>
            </a:r>
            <a:r>
              <a:rPr lang="en-US" dirty="0" err="1"/>
              <a:t>incStatic</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25</a:t>
            </a:fld>
            <a:endParaRPr lang="en-US"/>
          </a:p>
        </p:txBody>
      </p:sp>
    </p:spTree>
    <p:extLst>
      <p:ext uri="{BB962C8B-B14F-4D97-AF65-F5344CB8AC3E}">
        <p14:creationId xmlns:p14="http://schemas.microsoft.com/office/powerpoint/2010/main" val="2665929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That demonstrates lifetime. The lifetime of a variable refers to the time between when the variable is allocated memory and when it is </a:t>
            </a:r>
            <a:r>
              <a:rPr lang="en-US" dirty="0" err="1"/>
              <a:t>deallocated</a:t>
            </a:r>
            <a:r>
              <a:rPr lang="en-US" dirty="0"/>
              <a:t>. Normally variables are allocated when they are defined. They are </a:t>
            </a:r>
            <a:r>
              <a:rPr lang="en-US" dirty="0" err="1"/>
              <a:t>deallocated</a:t>
            </a:r>
            <a:r>
              <a:rPr lang="en-US" dirty="0"/>
              <a:t> at the end of the block.</a:t>
            </a:r>
          </a:p>
          <a:p>
            <a:endParaRPr lang="en-US" dirty="0"/>
          </a:p>
          <a:p>
            <a:r>
              <a:rPr lang="en-US" dirty="0"/>
              <a:t>//</a:t>
            </a:r>
            <a:r>
              <a:rPr lang="en-US" baseline="0" dirty="0"/>
              <a:t> Example</a:t>
            </a:r>
          </a:p>
          <a:p>
            <a:endParaRPr lang="en-US" baseline="0" dirty="0"/>
          </a:p>
          <a:p>
            <a:r>
              <a:rPr lang="en-US" baseline="0" dirty="0"/>
              <a:t>How can we change the program so that the value in count stays around between calls.</a:t>
            </a:r>
          </a:p>
          <a:p>
            <a:endParaRPr lang="en-US" baseline="0" dirty="0"/>
          </a:p>
          <a:p>
            <a:r>
              <a:rPr lang="en-US" baseline="0" dirty="0"/>
              <a:t>Global variable? A possible answer. Will work. However, we aren’t supposed to use global variables.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26</a:t>
            </a:fld>
            <a:endParaRPr lang="en-US"/>
          </a:p>
        </p:txBody>
      </p:sp>
    </p:spTree>
    <p:extLst>
      <p:ext uri="{BB962C8B-B14F-4D97-AF65-F5344CB8AC3E}">
        <p14:creationId xmlns:p14="http://schemas.microsoft.com/office/powerpoint/2010/main" val="26148316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That demonstrates lifetime. The lifetime of a variable refers to the time between when the variable is allocated memory and when it is </a:t>
            </a:r>
            <a:r>
              <a:rPr lang="en-US" dirty="0" err="1"/>
              <a:t>deallocated</a:t>
            </a:r>
            <a:r>
              <a:rPr lang="en-US" dirty="0"/>
              <a:t>. Normally variables are allocated when they are defined. They are </a:t>
            </a:r>
            <a:r>
              <a:rPr lang="en-US" dirty="0" err="1"/>
              <a:t>deallocated</a:t>
            </a:r>
            <a:r>
              <a:rPr lang="en-US" dirty="0"/>
              <a:t> at the end of the block.</a:t>
            </a:r>
          </a:p>
          <a:p>
            <a:endParaRPr lang="en-US" dirty="0"/>
          </a:p>
          <a:p>
            <a:r>
              <a:rPr lang="en-US" dirty="0"/>
              <a:t>//</a:t>
            </a:r>
            <a:r>
              <a:rPr lang="en-US" baseline="0" dirty="0"/>
              <a:t> Example</a:t>
            </a:r>
          </a:p>
          <a:p>
            <a:endParaRPr lang="en-US" baseline="0" dirty="0"/>
          </a:p>
          <a:p>
            <a:r>
              <a:rPr lang="en-US" baseline="0" dirty="0"/>
              <a:t>How can we change the program so that the value in count stays around between calls.</a:t>
            </a:r>
          </a:p>
          <a:p>
            <a:endParaRPr lang="en-US" baseline="0" dirty="0"/>
          </a:p>
          <a:p>
            <a:r>
              <a:rPr lang="en-US" baseline="0" dirty="0"/>
              <a:t>Global variable? A possible answer. Will work. However, we aren’t supposed to use global variables.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27</a:t>
            </a:fld>
            <a:endParaRPr lang="en-US"/>
          </a:p>
        </p:txBody>
      </p:sp>
    </p:spTree>
    <p:extLst>
      <p:ext uri="{BB962C8B-B14F-4D97-AF65-F5344CB8AC3E}">
        <p14:creationId xmlns:p14="http://schemas.microsoft.com/office/powerpoint/2010/main" val="26375418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That demonstrates lifetime. The lifetime of a variable refers to the time between when the variable is allocated memory and when it is </a:t>
            </a:r>
            <a:r>
              <a:rPr lang="en-US" dirty="0" err="1"/>
              <a:t>deallocated</a:t>
            </a:r>
            <a:r>
              <a:rPr lang="en-US" dirty="0"/>
              <a:t>. Normally variables are allocated when they are defined. They are </a:t>
            </a:r>
            <a:r>
              <a:rPr lang="en-US" dirty="0" err="1"/>
              <a:t>deallocated</a:t>
            </a:r>
            <a:r>
              <a:rPr lang="en-US" dirty="0"/>
              <a:t> at the end of the block.</a:t>
            </a:r>
          </a:p>
          <a:p>
            <a:endParaRPr lang="en-US" dirty="0"/>
          </a:p>
          <a:p>
            <a:r>
              <a:rPr lang="en-US" dirty="0"/>
              <a:t>//</a:t>
            </a:r>
            <a:r>
              <a:rPr lang="en-US" baseline="0" dirty="0"/>
              <a:t> Example</a:t>
            </a:r>
          </a:p>
          <a:p>
            <a:endParaRPr lang="en-US" baseline="0" dirty="0"/>
          </a:p>
          <a:p>
            <a:r>
              <a:rPr lang="en-US" baseline="0" dirty="0"/>
              <a:t>How can we change the program so that the value in count stays around between calls.</a:t>
            </a:r>
          </a:p>
          <a:p>
            <a:endParaRPr lang="en-US" baseline="0" dirty="0"/>
          </a:p>
          <a:p>
            <a:r>
              <a:rPr lang="en-US" baseline="0" dirty="0"/>
              <a:t>Global variable? A possible answer. Will work. However, we aren’t supposed to use global variables.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28</a:t>
            </a:fld>
            <a:endParaRPr lang="en-US"/>
          </a:p>
        </p:txBody>
      </p:sp>
    </p:spTree>
    <p:extLst>
      <p:ext uri="{BB962C8B-B14F-4D97-AF65-F5344CB8AC3E}">
        <p14:creationId xmlns:p14="http://schemas.microsoft.com/office/powerpoint/2010/main" val="352793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giving functions</a:t>
            </a:r>
            <a:r>
              <a:rPr lang="en-US" baseline="0" dirty="0"/>
              <a:t> you write a name which describes the purpose of the function, the readability of the program is increased. It is also possible that you may find tasks that are performed multiple times within a program. By placing these multiply used tasks in separate functions, the overall size and complexity of the program will be reduced. It might also be possible that the function is general enough that it can be used in other programs even by other programmers. A good example of this is a function written by someone else called printf.</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a:t>
            </a:fld>
            <a:endParaRPr lang="en-US"/>
          </a:p>
        </p:txBody>
      </p:sp>
    </p:spTree>
    <p:extLst>
      <p:ext uri="{BB962C8B-B14F-4D97-AF65-F5344CB8AC3E}">
        <p14:creationId xmlns:p14="http://schemas.microsoft.com/office/powerpoint/2010/main" val="2969945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three steps to implementing your own functions. The first is to declare the function. This is generally called a prototype. It is required if the function definition is not done before the function is used. The second is the function definition which contains the actual instructions for the function. Lastly comes the use of the function, the function call. Since all names in C have to be defined before they can be used, either the function prototype or the function definition must precede the function call.</a:t>
            </a:r>
          </a:p>
          <a:p>
            <a:endParaRPr lang="en-US" baseline="0" dirty="0"/>
          </a:p>
          <a:p>
            <a:r>
              <a:rPr lang="en-US" dirty="0"/>
              <a:t>The prototype and or definition can either go in the same file as the main function or they can be placed in a separate</a:t>
            </a:r>
            <a:r>
              <a:rPr lang="en-US" baseline="0" dirty="0"/>
              <a:t> header file so that multiple programs can include the file. An example of a separate header file would be </a:t>
            </a:r>
            <a:r>
              <a:rPr lang="en-US" baseline="0" dirty="0" err="1"/>
              <a:t>stdio.h</a:t>
            </a:r>
            <a:r>
              <a:rPr lang="en-US" baseline="0" dirty="0"/>
              <a: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4</a:t>
            </a:fld>
            <a:endParaRPr lang="en-US"/>
          </a:p>
        </p:txBody>
      </p:sp>
    </p:spTree>
    <p:extLst>
      <p:ext uri="{BB962C8B-B14F-4D97-AF65-F5344CB8AC3E}">
        <p14:creationId xmlns:p14="http://schemas.microsoft.com/office/powerpoint/2010/main" val="112711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preferred method for structuring a C program is to have main be the first function. With main as the first function, it is easy to find where the program starts. When main is the first function, prototypes are required for at least the functions that are called in main. By specifying prototypes for all functions, the functions can be defined in any order.</a:t>
            </a:r>
          </a:p>
          <a:p>
            <a:endParaRPr lang="en-US" baseline="0" dirty="0"/>
          </a:p>
          <a:p>
            <a:r>
              <a:rPr lang="en-US" baseline="0" dirty="0"/>
              <a:t>Another method that is used is to place main last and to define the functions starting at the lowest level. It is a little bit harder to find the start of the program but prototypes may not be required.</a:t>
            </a:r>
          </a:p>
          <a:p>
            <a:endParaRPr lang="en-US" baseline="0" dirty="0"/>
          </a:p>
          <a:p>
            <a:r>
              <a:rPr lang="en-US" baseline="0" dirty="0"/>
              <a:t>A confusing method is to place main in the middle and have some mixture of prototypes first or definitions first. With this method you have to search to find the beginning of the program so we will not be using this structure.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5</a:t>
            </a:fld>
            <a:endParaRPr lang="en-US"/>
          </a:p>
        </p:txBody>
      </p:sp>
    </p:spTree>
    <p:extLst>
      <p:ext uri="{BB962C8B-B14F-4D97-AF65-F5344CB8AC3E}">
        <p14:creationId xmlns:p14="http://schemas.microsoft.com/office/powerpoint/2010/main" val="397264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step to implementing functions is the declaration or prototype which is required if the function is not defined before use. It’s purpose is to give information to the compiler about what the call to the function should look like. It begins with the return type and the function</a:t>
            </a:r>
            <a:r>
              <a:rPr lang="en-US" baseline="0" dirty="0"/>
              <a:t> name. The function name is followed by the formal parameter list enclosed in parentheses. If there are no parameters, the parentheses are still required. The statement ends with a semi-colon.</a:t>
            </a:r>
          </a:p>
          <a:p>
            <a:endParaRPr lang="en-US" baseline="0" dirty="0"/>
          </a:p>
          <a:p>
            <a:r>
              <a:rPr lang="en-US" baseline="0" dirty="0"/>
              <a:t>Each item in the formal parameter list consists of a data type and an optional parameter name.</a:t>
            </a:r>
          </a:p>
          <a:p>
            <a:endParaRPr lang="en-US" baseline="0" dirty="0"/>
          </a:p>
          <a:p>
            <a:r>
              <a:rPr lang="en-US" baseline="0" dirty="0"/>
              <a:t>The example shows a prototype for a function called grade which returns a char. It is passed one parameter, score, which is an int.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6</a:t>
            </a:fld>
            <a:endParaRPr lang="en-US"/>
          </a:p>
        </p:txBody>
      </p:sp>
    </p:spTree>
    <p:extLst>
      <p:ext uri="{BB962C8B-B14F-4D97-AF65-F5344CB8AC3E}">
        <p14:creationId xmlns:p14="http://schemas.microsoft.com/office/powerpoint/2010/main" val="247072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Prototypes are generally placed above all functions in the global space of the program. It is also possible to place them in the declaration space of a function that will be calling the function.</a:t>
            </a:r>
          </a:p>
          <a:p>
            <a:endParaRPr lang="en-US" dirty="0"/>
          </a:p>
          <a:p>
            <a:r>
              <a:rPr lang="en-US" dirty="0"/>
              <a:t>In the</a:t>
            </a:r>
            <a:r>
              <a:rPr lang="en-US" baseline="0" dirty="0"/>
              <a:t> example shown here, the function prototype for a </a:t>
            </a:r>
            <a:r>
              <a:rPr lang="en-US" baseline="0" dirty="0" err="1"/>
              <a:t>total_cost</a:t>
            </a:r>
            <a:r>
              <a:rPr lang="en-US" baseline="0" dirty="0"/>
              <a:t> function is placed in the global space of the program before the first function which is main. The function returns a double and has two parameters, an </a:t>
            </a:r>
            <a:r>
              <a:rPr lang="en-US" baseline="0" dirty="0" err="1"/>
              <a:t>int</a:t>
            </a:r>
            <a:r>
              <a:rPr lang="en-US" baseline="0" dirty="0"/>
              <a:t> and a double.</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7</a:t>
            </a:fld>
            <a:endParaRPr lang="en-US"/>
          </a:p>
        </p:txBody>
      </p:sp>
    </p:spTree>
    <p:extLst>
      <p:ext uri="{BB962C8B-B14F-4D97-AF65-F5344CB8AC3E}">
        <p14:creationId xmlns:p14="http://schemas.microsoft.com/office/powerpoint/2010/main" val="428741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declaration is only</a:t>
            </a:r>
            <a:r>
              <a:rPr lang="en-US" baseline="0" dirty="0"/>
              <a:t> informational for the compiler, the compiler does not need to know the names of the parameters. They are optional but specifying descriptive parameter names in the prototype improves the readability and maintainability of the program. The example here shows the same </a:t>
            </a:r>
            <a:r>
              <a:rPr lang="en-US" baseline="0" dirty="0" err="1"/>
              <a:t>total_cost</a:t>
            </a:r>
            <a:r>
              <a:rPr lang="en-US" baseline="0" dirty="0"/>
              <a:t> function prototype without the parameter names.</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8</a:t>
            </a:fld>
            <a:endParaRPr lang="en-US"/>
          </a:p>
        </p:txBody>
      </p:sp>
    </p:spTree>
    <p:extLst>
      <p:ext uri="{BB962C8B-B14F-4D97-AF65-F5344CB8AC3E}">
        <p14:creationId xmlns:p14="http://schemas.microsoft.com/office/powerpoint/2010/main" val="4069854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second</a:t>
            </a:r>
            <a:r>
              <a:rPr lang="en-US" baseline="0" dirty="0"/>
              <a:t> step in using functions is the function definition. It is here that we actually implement the function with C statements. As we have seen with main, a function consists of a header followed by a basic block. The header looks like a prototype except that the parameter names are required and there is no semi-colon.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Here we see the implementation of our </a:t>
            </a:r>
            <a:r>
              <a:rPr lang="en-US" baseline="0" dirty="0" err="1"/>
              <a:t>total_cost</a:t>
            </a:r>
            <a:r>
              <a:rPr lang="en-US" baseline="0" dirty="0"/>
              <a:t> function. It starts with the header and is followed by the basic block with the statements to implement what the function does. The parameter names are identifiers that we use in the block for referring to values that are sent to the function.</a:t>
            </a:r>
            <a:endParaRPr lang="en-US" dirty="0"/>
          </a:p>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9</a:t>
            </a:fld>
            <a:endParaRPr lang="en-US"/>
          </a:p>
        </p:txBody>
      </p:sp>
    </p:spTree>
    <p:extLst>
      <p:ext uri="{BB962C8B-B14F-4D97-AF65-F5344CB8AC3E}">
        <p14:creationId xmlns:p14="http://schemas.microsoft.com/office/powerpoint/2010/main" val="12678868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4" name="Date Placeholder 13"/>
          <p:cNvSpPr>
            <a:spLocks noGrp="1"/>
          </p:cNvSpPr>
          <p:nvPr>
            <p:ph type="dt" sz="half" idx="10"/>
          </p:nvPr>
        </p:nvSpPr>
        <p:spPr/>
        <p:txBody>
          <a:bodyPr/>
          <a:lstStyle>
            <a:lvl1pPr>
              <a:defRPr>
                <a:latin typeface="Calibri" pitchFamily="34" charset="0"/>
              </a:defRPr>
            </a:lvl1pPr>
          </a:lstStyle>
          <a:p>
            <a:fld id="{1D8BD707-D9CF-40AE-B4C6-C98DA3205C09}" type="datetimeFigureOut">
              <a:rPr lang="en-US" smtClean="0"/>
              <a:pPr/>
              <a:t>3/4/24</a:t>
            </a:fld>
            <a:endParaRPr lang="en-US" dirty="0"/>
          </a:p>
        </p:txBody>
      </p:sp>
      <p:sp>
        <p:nvSpPr>
          <p:cNvPr id="16" name="Footer Placeholder 15"/>
          <p:cNvSpPr>
            <a:spLocks noGrp="1"/>
          </p:cNvSpPr>
          <p:nvPr>
            <p:ph type="ftr" sz="quarter" idx="12"/>
          </p:nvPr>
        </p:nvSpPr>
        <p:spPr/>
        <p:txBody>
          <a:bodyPr/>
          <a:lstStyle>
            <a:lvl1pPr>
              <a:defRPr>
                <a:latin typeface="Calibri" pitchFamily="34" charset="0"/>
              </a:defRPr>
            </a:lvl1pPr>
          </a:lstStyle>
          <a:p>
            <a:endParaRPr lang="en-US" dirty="0"/>
          </a:p>
        </p:txBody>
      </p:sp>
      <p:sp>
        <p:nvSpPr>
          <p:cNvPr id="17" name="Oval 16"/>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a:solidFill>
                <a:srgbClr val="F8F8F8"/>
              </a:solidFill>
            </a:endParaRPr>
          </a:p>
        </p:txBody>
      </p:sp>
      <p:sp>
        <p:nvSpPr>
          <p:cNvPr id="20" name="Title 7"/>
          <p:cNvSpPr>
            <a:spLocks noGrp="1"/>
          </p:cNvSpPr>
          <p:nvPr>
            <p:ph type="ctrTitle"/>
          </p:nvPr>
        </p:nvSpPr>
        <p:spPr>
          <a:xfrm>
            <a:off x="457200" y="228601"/>
            <a:ext cx="8229600" cy="990600"/>
          </a:xfrm>
        </p:spPr>
        <p:txBody>
          <a:bodyPr anchor="ctr"/>
          <a:lstStyle>
            <a:lvl1pPr algn="ctr">
              <a:defRPr lang="en-US" dirty="0">
                <a:solidFill>
                  <a:srgbClr val="FF9900"/>
                </a:solidFill>
                <a:effectLst>
                  <a:outerShdw blurRad="50800" dist="38100" dir="2700000" algn="tl" rotWithShape="0">
                    <a:prstClr val="black">
                      <a:alpha val="40000"/>
                    </a:prstClr>
                  </a:outerShdw>
                </a:effectLst>
                <a:latin typeface="Calibri" pitchFamily="34" charset="0"/>
              </a:defRPr>
            </a:lvl1pPr>
          </a:lstStyle>
          <a:p>
            <a:r>
              <a:rPr kumimoji="0" lang="en-US" dirty="0"/>
              <a:t>Click to edit Master title style</a:t>
            </a:r>
          </a:p>
        </p:txBody>
      </p:sp>
      <p:sp>
        <p:nvSpPr>
          <p:cNvPr id="23" name="Rectangle 22"/>
          <p:cNvSpPr/>
          <p:nvPr userDrawn="1"/>
        </p:nvSpPr>
        <p:spPr>
          <a:xfrm>
            <a:off x="107855" y="1295400"/>
            <a:ext cx="8915400" cy="1755648"/>
          </a:xfrm>
          <a:prstGeom prst="rect">
            <a:avLst/>
          </a:prstGeom>
          <a:solidFill>
            <a:srgbClr val="7030A0"/>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1" name="Picture 4"/>
          <p:cNvPicPr>
            <a:picLocks noChangeAspect="1" noChangeArrowheads="1"/>
          </p:cNvPicPr>
          <p:nvPr userDrawn="1"/>
        </p:nvPicPr>
        <p:blipFill>
          <a:blip r:embed="rId2" cstate="print"/>
          <a:srcRect/>
          <a:stretch>
            <a:fillRect/>
          </a:stretch>
        </p:blipFill>
        <p:spPr bwMode="auto">
          <a:xfrm>
            <a:off x="150562" y="1372520"/>
            <a:ext cx="1600200" cy="1576493"/>
          </a:xfrm>
          <a:prstGeom prst="rect">
            <a:avLst/>
          </a:prstGeom>
          <a:noFill/>
          <a:ln w="9525">
            <a:noFill/>
            <a:miter lim="800000"/>
            <a:headEnd/>
            <a:tailEnd/>
          </a:ln>
        </p:spPr>
      </p:pic>
      <p:sp>
        <p:nvSpPr>
          <p:cNvPr id="9" name="Subtitle 8"/>
          <p:cNvSpPr>
            <a:spLocks noGrp="1"/>
          </p:cNvSpPr>
          <p:nvPr>
            <p:ph type="subTitle" idx="1"/>
          </p:nvPr>
        </p:nvSpPr>
        <p:spPr>
          <a:xfrm>
            <a:off x="1828800" y="1449639"/>
            <a:ext cx="7040880" cy="1447800"/>
          </a:xfrm>
          <a:solidFill>
            <a:srgbClr val="FF9900"/>
          </a:solidFill>
        </p:spPr>
        <p:txBody>
          <a:bodyPr lIns="182880" anchor="ctr">
            <a:normAutofit/>
          </a:bodyPr>
          <a:lstStyle>
            <a:lvl1pPr marL="0" indent="0" algn="l">
              <a:buNone/>
              <a:defRPr sz="3200" b="1">
                <a:ln>
                  <a:solidFill>
                    <a:srgbClr val="F8F8F8"/>
                  </a:solidFill>
                </a:ln>
                <a:solidFill>
                  <a:srgbClr val="7030A0"/>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3/4/24</a:t>
            </a:fld>
            <a:endParaRPr lang="en-US"/>
          </a:p>
        </p:txBody>
      </p:sp>
      <p:sp>
        <p:nvSpPr>
          <p:cNvPr id="5" name="Footer Placeholder 4"/>
          <p:cNvSpPr>
            <a:spLocks noGrp="1"/>
          </p:cNvSpPr>
          <p:nvPr>
            <p:ph type="ftr" sz="quarter" idx="11"/>
          </p:nvPr>
        </p:nvSpPr>
        <p:spPr/>
        <p:txBody>
          <a:bodyPr/>
          <a:lstStyle/>
          <a:p>
            <a:endParaRPr lang="en-US"/>
          </a:p>
        </p:txBody>
      </p:sp>
      <p:sp>
        <p:nvSpPr>
          <p:cNvPr id="8" name="Content Placeholder 7"/>
          <p:cNvSpPr>
            <a:spLocks noGrp="1"/>
          </p:cNvSpPr>
          <p:nvPr>
            <p:ph sz="quarter" idx="1"/>
          </p:nvPr>
        </p:nvSpPr>
        <p:spPr>
          <a:xfrm>
            <a:off x="914400" y="1447800"/>
            <a:ext cx="7772400" cy="4572000"/>
          </a:xfrm>
        </p:spPr>
        <p:txBody>
          <a:bodyPr vert="horz"/>
          <a:lstStyle>
            <a:lvl1pPr>
              <a:buFont typeface="Wingdings" pitchFamily="2" charset="2"/>
              <a:buChar char="§"/>
              <a:defRPr>
                <a:latin typeface="Calibri" pitchFamily="34" charset="0"/>
              </a:defRPr>
            </a:lvl1pPr>
            <a:lvl2pPr>
              <a:defRPr>
                <a:latin typeface="Calibri" pitchFamily="34" charset="0"/>
              </a:defRPr>
            </a:lvl2pPr>
            <a:lvl3pPr>
              <a:buFont typeface="Wingdings" pitchFamily="2" charset="2"/>
              <a:buChar char="Ø"/>
              <a:defRPr>
                <a:latin typeface="Calibri" pitchFamily="34" charset="0"/>
              </a:defRPr>
            </a:lvl3pPr>
            <a:lvl4pPr>
              <a:defRPr>
                <a:latin typeface="Calibri" pitchFamily="34" charset="0"/>
              </a:defRPr>
            </a:lvl4pPr>
            <a:lvl5pPr>
              <a:defRPr>
                <a:latin typeface="Calibri"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val 11"/>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a:solidFill>
                <a:srgbClr val="F8F8F8"/>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3/4/24</a:t>
            </a:fld>
            <a:endParaRPr lang="en-US"/>
          </a:p>
        </p:txBody>
      </p:sp>
      <p:sp>
        <p:nvSpPr>
          <p:cNvPr id="6" name="Footer Placeholder 5"/>
          <p:cNvSpPr>
            <a:spLocks noGrp="1"/>
          </p:cNvSpPr>
          <p:nvPr>
            <p:ph type="ftr" sz="quarter" idx="11"/>
          </p:nvPr>
        </p:nvSpPr>
        <p:spPr/>
        <p:txBody>
          <a:bodyPr/>
          <a:lstStyle/>
          <a:p>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3/4/24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3/4/24</a:t>
            </a:fld>
            <a:endParaRPr lang="en-US"/>
          </a:p>
        </p:txBody>
      </p:sp>
      <p:sp>
        <p:nvSpPr>
          <p:cNvPr id="4" name="Footer Placeholder 3"/>
          <p:cNvSpPr>
            <a:spLocks noGrp="1"/>
          </p:cNvSpPr>
          <p:nvPr>
            <p:ph type="ftr" sz="quarter" idx="11"/>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3/4/24</a:t>
            </a:fld>
            <a:endParaRPr lang="en-US"/>
          </a:p>
        </p:txBody>
      </p:sp>
      <p:sp>
        <p:nvSpPr>
          <p:cNvPr id="3" name="Footer Placeholder 2"/>
          <p:cNvSpPr>
            <a:spLocks noGrp="1"/>
          </p:cNvSpPr>
          <p:nvPr>
            <p:ph type="ftr" sz="quarter" idx="11"/>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3/4/24</a:t>
            </a:fld>
            <a:endParaRPr lang="en-US"/>
          </a:p>
        </p:txBody>
      </p:sp>
      <p:sp>
        <p:nvSpPr>
          <p:cNvPr id="6" name="Footer Placeholder 5"/>
          <p:cNvSpPr>
            <a:spLocks noGrp="1"/>
          </p:cNvSpPr>
          <p:nvPr>
            <p:ph type="ftr" sz="quarter" idx="11"/>
          </p:nvPr>
        </p:nvSpPr>
        <p:spPr/>
        <p:txBody>
          <a:bodyPr/>
          <a:lstStyle/>
          <a:p>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userDrawn="1"/>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a:solidFill>
                <a:srgbClr val="F8F8F8"/>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3/4/24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10" name="Oval 9"/>
          <p:cNvSpPr/>
          <p:nvPr/>
        </p:nvSpPr>
        <p:spPr>
          <a:xfrm>
            <a:off x="48490" y="6359238"/>
            <a:ext cx="71351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fld id="{B6F15528-21DE-4FAA-801E-634DDDAF4B2B}" type="slidenum">
              <a:rPr lang="en-US" b="1" smtClean="0">
                <a:solidFill>
                  <a:srgbClr val="F8F8F8"/>
                </a:solidFill>
              </a:rPr>
              <a:pPr algn="ctr"/>
              <a:t>‹#›</a:t>
            </a:fld>
            <a:endParaRPr lang="en-US" b="1" dirty="0">
              <a:solidFill>
                <a:srgbClr val="F8F8F8"/>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4.gif"/></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5.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Functions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48445985"/>
              </p:ext>
            </p:extLst>
          </p:nvPr>
        </p:nvGraphicFramePr>
        <p:xfrm>
          <a:off x="1236922" y="1992006"/>
          <a:ext cx="68580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9943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944562"/>
          </a:xfrm>
        </p:spPr>
        <p:txBody>
          <a:bodyPr/>
          <a:lstStyle/>
          <a:p>
            <a:r>
              <a:rPr lang="en-US" dirty="0"/>
              <a:t>Return Statements</a:t>
            </a:r>
          </a:p>
        </p:txBody>
      </p:sp>
      <p:sp>
        <p:nvSpPr>
          <p:cNvPr id="3" name="Content Placeholder 2"/>
          <p:cNvSpPr>
            <a:spLocks noGrp="1"/>
          </p:cNvSpPr>
          <p:nvPr>
            <p:ph sz="quarter" idx="1"/>
          </p:nvPr>
        </p:nvSpPr>
        <p:spPr>
          <a:xfrm>
            <a:off x="609600" y="1295400"/>
            <a:ext cx="8077200" cy="5334000"/>
          </a:xfrm>
        </p:spPr>
        <p:txBody>
          <a:bodyPr/>
          <a:lstStyle/>
          <a:p>
            <a:r>
              <a:rPr lang="en-US" dirty="0"/>
              <a:t>Syntax:  </a:t>
            </a:r>
            <a:r>
              <a:rPr lang="en-US" sz="2400" b="1" dirty="0">
                <a:solidFill>
                  <a:srgbClr val="0070C0"/>
                </a:solidFill>
              </a:rPr>
              <a:t>return return-value-expression</a:t>
            </a:r>
            <a:endParaRPr lang="en-US" b="1" dirty="0">
              <a:solidFill>
                <a:srgbClr val="0070C0"/>
              </a:solidFill>
            </a:endParaRPr>
          </a:p>
          <a:p>
            <a:r>
              <a:rPr lang="en-US" dirty="0"/>
              <a:t>Two actions</a:t>
            </a:r>
          </a:p>
          <a:p>
            <a:pPr lvl="1"/>
            <a:r>
              <a:rPr lang="en-US" dirty="0"/>
              <a:t>Sets return value</a:t>
            </a:r>
          </a:p>
          <a:p>
            <a:pPr lvl="1"/>
            <a:r>
              <a:rPr lang="en-US" dirty="0"/>
              <a:t>Transfers control back to 'calling' function</a:t>
            </a:r>
          </a:p>
          <a:p>
            <a:r>
              <a:rPr lang="en-US" b="1" dirty="0">
                <a:solidFill>
                  <a:srgbClr val="FF0000"/>
                </a:solidFill>
              </a:rPr>
              <a:t>Good programming &amp; course requirement:</a:t>
            </a:r>
          </a:p>
          <a:p>
            <a:pPr lvl="1"/>
            <a:r>
              <a:rPr lang="en-US" dirty="0"/>
              <a:t>One return per function</a:t>
            </a:r>
          </a:p>
          <a:p>
            <a:pPr lvl="1"/>
            <a:r>
              <a:rPr lang="en-US" dirty="0"/>
              <a:t>Return is last statement</a:t>
            </a:r>
          </a:p>
        </p:txBody>
      </p:sp>
      <p:grpSp>
        <p:nvGrpSpPr>
          <p:cNvPr id="5" name="Group 4"/>
          <p:cNvGrpSpPr/>
          <p:nvPr/>
        </p:nvGrpSpPr>
        <p:grpSpPr>
          <a:xfrm>
            <a:off x="1041389" y="4724400"/>
            <a:ext cx="7518422" cy="1733550"/>
            <a:chOff x="1168378" y="4572000"/>
            <a:chExt cx="7518422" cy="173355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378" y="4572000"/>
              <a:ext cx="6917531" cy="1733550"/>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Bent-Up Arrow 5"/>
            <p:cNvSpPr/>
            <p:nvPr/>
          </p:nvSpPr>
          <p:spPr>
            <a:xfrm>
              <a:off x="7467600" y="5486400"/>
              <a:ext cx="1219200" cy="5048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27709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1.bp.blogspot.com/-ErbmjIcACaM/TZMo80Dpf5I/AAAAAAAAC50/RU_MJyw6f0Q/s320/26645-clip-art-graphic-of-a-gray-cell-phone-cartoon-character-screaming-into-a-megaphone-by-toons4bi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7346" y="228600"/>
            <a:ext cx="1318054" cy="130048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609600" y="274638"/>
            <a:ext cx="8077200" cy="1096962"/>
          </a:xfrm>
        </p:spPr>
        <p:txBody>
          <a:bodyPr/>
          <a:lstStyle/>
          <a:p>
            <a:r>
              <a:rPr lang="en-US" dirty="0"/>
              <a:t>3. Function Call</a:t>
            </a:r>
          </a:p>
        </p:txBody>
      </p:sp>
      <p:sp>
        <p:nvSpPr>
          <p:cNvPr id="3" name="Content Placeholder 2"/>
          <p:cNvSpPr>
            <a:spLocks noGrp="1"/>
          </p:cNvSpPr>
          <p:nvPr>
            <p:ph sz="quarter" idx="1"/>
          </p:nvPr>
        </p:nvSpPr>
        <p:spPr>
          <a:xfrm>
            <a:off x="609600" y="1447800"/>
            <a:ext cx="8077200" cy="4953000"/>
          </a:xfrm>
        </p:spPr>
        <p:txBody>
          <a:bodyPr/>
          <a:lstStyle/>
          <a:p>
            <a:r>
              <a:rPr lang="en-US" dirty="0"/>
              <a:t>Using function name transfers control to function </a:t>
            </a:r>
          </a:p>
          <a:p>
            <a:pPr marL="777240" lvl="1" indent="-457200">
              <a:buFont typeface="+mj-lt"/>
              <a:buAutoNum type="arabicPeriod"/>
            </a:pPr>
            <a:r>
              <a:rPr lang="en-US" dirty="0"/>
              <a:t>Values are passed through parameters</a:t>
            </a:r>
          </a:p>
          <a:p>
            <a:pPr marL="777240" lvl="1" indent="-457200">
              <a:buFont typeface="+mj-lt"/>
              <a:buAutoNum type="arabicPeriod"/>
            </a:pPr>
            <a:r>
              <a:rPr lang="en-US" dirty="0"/>
              <a:t>Statements within function are executed</a:t>
            </a:r>
          </a:p>
          <a:p>
            <a:pPr marL="777240" lvl="1" indent="-457200">
              <a:buFont typeface="+mj-lt"/>
              <a:buAutoNum type="arabicPeriod"/>
            </a:pPr>
            <a:r>
              <a:rPr lang="en-US" dirty="0"/>
              <a:t>Control continues after the call</a:t>
            </a:r>
          </a:p>
          <a:p>
            <a:r>
              <a:rPr lang="en-US" dirty="0"/>
              <a:t>For value-returning functions, either</a:t>
            </a:r>
          </a:p>
          <a:p>
            <a:pPr lvl="1"/>
            <a:r>
              <a:rPr lang="en-US" dirty="0"/>
              <a:t>Store the value for later use</a:t>
            </a:r>
          </a:p>
          <a:p>
            <a:pPr lvl="1">
              <a:spcBef>
                <a:spcPts val="3600"/>
              </a:spcBef>
            </a:pPr>
            <a:r>
              <a:rPr lang="en-US" dirty="0"/>
              <a:t>Use the value returned without storing</a:t>
            </a:r>
          </a:p>
          <a:p>
            <a:pPr lvl="1">
              <a:spcBef>
                <a:spcPts val="3600"/>
              </a:spcBef>
            </a:pPr>
            <a:r>
              <a:rPr lang="en-US" dirty="0"/>
              <a:t>Throw away return value</a:t>
            </a:r>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5920" y="4069080"/>
            <a:ext cx="6867525" cy="400050"/>
          </a:xfrm>
          <a:prstGeom prst="rect">
            <a:avLst/>
          </a:prstGeom>
          <a:noFill/>
          <a:ln w="9525">
            <a:solidFill>
              <a:srgbClr val="FF9933"/>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5920" y="4937760"/>
            <a:ext cx="6867525" cy="400050"/>
          </a:xfrm>
          <a:prstGeom prst="rect">
            <a:avLst/>
          </a:prstGeom>
          <a:noFill/>
          <a:ln w="9525">
            <a:solidFill>
              <a:srgbClr val="FF9933"/>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45920" y="5745956"/>
            <a:ext cx="3617119" cy="350044"/>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9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944562"/>
          </a:xfrm>
        </p:spPr>
        <p:txBody>
          <a:bodyPr/>
          <a:lstStyle/>
          <a:p>
            <a:r>
              <a:rPr lang="en-US" dirty="0"/>
              <a:t>Parameters (Arguments)</a:t>
            </a:r>
          </a:p>
        </p:txBody>
      </p:sp>
      <p:sp>
        <p:nvSpPr>
          <p:cNvPr id="3" name="Content Placeholder 2"/>
          <p:cNvSpPr>
            <a:spLocks noGrp="1"/>
          </p:cNvSpPr>
          <p:nvPr>
            <p:ph sz="quarter" idx="1"/>
          </p:nvPr>
        </p:nvSpPr>
        <p:spPr>
          <a:xfrm>
            <a:off x="685800" y="1676400"/>
            <a:ext cx="8001000" cy="4343400"/>
          </a:xfrm>
        </p:spPr>
        <p:txBody>
          <a:bodyPr/>
          <a:lstStyle/>
          <a:p>
            <a:r>
              <a:rPr lang="en-US" sz="2800" dirty="0"/>
              <a:t>Formal parameters/arguments</a:t>
            </a:r>
          </a:p>
          <a:p>
            <a:pPr lvl="1"/>
            <a:r>
              <a:rPr lang="en-US" dirty="0"/>
              <a:t>In function declaration</a:t>
            </a:r>
          </a:p>
          <a:p>
            <a:pPr lvl="1"/>
            <a:r>
              <a:rPr lang="en-US" dirty="0"/>
              <a:t>In function definition's header</a:t>
            </a:r>
          </a:p>
          <a:p>
            <a:pPr lvl="1"/>
            <a:r>
              <a:rPr lang="en-US" dirty="0"/>
              <a:t>'Placeholders' for data sent in</a:t>
            </a:r>
          </a:p>
          <a:p>
            <a:pPr lvl="1"/>
            <a:r>
              <a:rPr lang="en-US" dirty="0"/>
              <a:t>'Variable name' used to refer to data in definition of function</a:t>
            </a:r>
          </a:p>
          <a:p>
            <a:r>
              <a:rPr lang="en-US" sz="2800" dirty="0"/>
              <a:t>Actual parameters/arguments</a:t>
            </a:r>
          </a:p>
          <a:p>
            <a:pPr lvl="1"/>
            <a:r>
              <a:rPr lang="en-US" dirty="0"/>
              <a:t>In function call</a:t>
            </a:r>
          </a:p>
          <a:p>
            <a:endParaRPr lang="en-US" dirty="0"/>
          </a:p>
        </p:txBody>
      </p:sp>
    </p:spTree>
    <p:extLst>
      <p:ext uri="{BB962C8B-B14F-4D97-AF65-F5344CB8AC3E}">
        <p14:creationId xmlns:p14="http://schemas.microsoft.com/office/powerpoint/2010/main" val="1944819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 vs. Argument</a:t>
            </a:r>
          </a:p>
        </p:txBody>
      </p:sp>
      <p:sp>
        <p:nvSpPr>
          <p:cNvPr id="3" name="Content Placeholder 2"/>
          <p:cNvSpPr>
            <a:spLocks noGrp="1"/>
          </p:cNvSpPr>
          <p:nvPr>
            <p:ph sz="quarter" idx="1"/>
          </p:nvPr>
        </p:nvSpPr>
        <p:spPr/>
        <p:txBody>
          <a:bodyPr/>
          <a:lstStyle/>
          <a:p>
            <a:r>
              <a:rPr lang="en-US" dirty="0"/>
              <a:t>Names used interchangeably</a:t>
            </a:r>
          </a:p>
          <a:p>
            <a:r>
              <a:rPr lang="en-US" dirty="0"/>
              <a:t>Technically, parameter is 'formal' piece </a:t>
            </a:r>
            <a:br>
              <a:rPr lang="en-US" dirty="0"/>
            </a:br>
            <a:r>
              <a:rPr lang="en-US" dirty="0"/>
              <a:t>while argument is 'actual' piece</a:t>
            </a:r>
          </a:p>
          <a:p>
            <a:endParaRPr lang="en-US" dirty="0"/>
          </a:p>
        </p:txBody>
      </p:sp>
      <p:pic>
        <p:nvPicPr>
          <p:cNvPr id="4" name="Picture 6" descr="http://blog.pappastax.com/wp-content/uploads/2009/11/argu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375" y="2981324"/>
            <a:ext cx="3810000" cy="303847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ounded Rectangular Callout 4"/>
          <p:cNvSpPr/>
          <p:nvPr/>
        </p:nvSpPr>
        <p:spPr>
          <a:xfrm>
            <a:off x="6934200" y="3779520"/>
            <a:ext cx="1752600" cy="533400"/>
          </a:xfrm>
          <a:prstGeom prst="wedgeRoundRectCallout">
            <a:avLst>
              <a:gd name="adj1" fmla="val -125539"/>
              <a:gd name="adj2" fmla="val 58533"/>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Argument!</a:t>
            </a:r>
          </a:p>
        </p:txBody>
      </p:sp>
      <p:sp>
        <p:nvSpPr>
          <p:cNvPr id="6" name="Rounded Rectangular Callout 5"/>
          <p:cNvSpPr/>
          <p:nvPr/>
        </p:nvSpPr>
        <p:spPr>
          <a:xfrm>
            <a:off x="1256347" y="3779520"/>
            <a:ext cx="1752600" cy="533400"/>
          </a:xfrm>
          <a:prstGeom prst="wedgeRoundRectCallout">
            <a:avLst>
              <a:gd name="adj1" fmla="val 100548"/>
              <a:gd name="adj2" fmla="val 87104"/>
              <a:gd name="adj3" fmla="val 166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Parameter!</a:t>
            </a:r>
          </a:p>
        </p:txBody>
      </p:sp>
    </p:spTree>
    <p:extLst>
      <p:ext uri="{BB962C8B-B14F-4D97-AF65-F5344CB8AC3E}">
        <p14:creationId xmlns:p14="http://schemas.microsoft.com/office/powerpoint/2010/main" val="4245355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Calling Functions</a:t>
            </a:r>
          </a:p>
        </p:txBody>
      </p:sp>
      <p:sp>
        <p:nvSpPr>
          <p:cNvPr id="3" name="Content Placeholder 2"/>
          <p:cNvSpPr>
            <a:spLocks noGrp="1"/>
          </p:cNvSpPr>
          <p:nvPr>
            <p:ph sz="quarter" idx="1"/>
          </p:nvPr>
        </p:nvSpPr>
        <p:spPr/>
        <p:txBody>
          <a:bodyPr/>
          <a:lstStyle/>
          <a:p>
            <a:r>
              <a:rPr lang="en-US" dirty="0"/>
              <a:t>We're already doing this!</a:t>
            </a:r>
          </a:p>
          <a:p>
            <a:pPr lvl="1"/>
            <a:r>
              <a:rPr lang="en-US" dirty="0"/>
              <a:t>main() IS a function calling </a:t>
            </a:r>
            <a:r>
              <a:rPr lang="en-US" dirty="0" err="1"/>
              <a:t>printf</a:t>
            </a:r>
            <a:r>
              <a:rPr lang="en-US" dirty="0"/>
              <a:t>!</a:t>
            </a:r>
          </a:p>
          <a:p>
            <a:r>
              <a:rPr lang="en-US" dirty="0"/>
              <a:t>Only requirement:</a:t>
            </a:r>
          </a:p>
          <a:p>
            <a:pPr lvl="1"/>
            <a:r>
              <a:rPr lang="en-US" dirty="0"/>
              <a:t>Function's declaration or definition must appear first</a:t>
            </a:r>
          </a:p>
          <a:p>
            <a:r>
              <a:rPr lang="en-US" dirty="0"/>
              <a:t>Common for functions to call many other functions</a:t>
            </a:r>
          </a:p>
          <a:p>
            <a:pPr lvl="1"/>
            <a:r>
              <a:rPr lang="en-US" dirty="0"/>
              <a:t>Function can call itself </a:t>
            </a:r>
            <a:r>
              <a:rPr lang="en-US" sz="1800" dirty="0">
                <a:sym typeface="Wingdings" pitchFamily="2" charset="2"/>
              </a:rPr>
              <a:t></a:t>
            </a:r>
            <a:r>
              <a:rPr lang="en-US" dirty="0"/>
              <a:t> Recursion</a:t>
            </a:r>
          </a:p>
          <a:p>
            <a:endParaRPr lang="en-US" dirty="0"/>
          </a:p>
        </p:txBody>
      </p:sp>
      <p:pic>
        <p:nvPicPr>
          <p:cNvPr id="4" name="Picture 2" descr="http://sfdiplomat.blogs.com/.a/6a00d83451626369e200e5535cd6328833-p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4039" y="4419600"/>
            <a:ext cx="1938607" cy="1752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7100655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Void Functions</a:t>
            </a:r>
          </a:p>
        </p:txBody>
      </p:sp>
      <p:sp>
        <p:nvSpPr>
          <p:cNvPr id="3" name="Content Placeholder 2"/>
          <p:cNvSpPr>
            <a:spLocks noGrp="1"/>
          </p:cNvSpPr>
          <p:nvPr>
            <p:ph sz="quarter" idx="1"/>
          </p:nvPr>
        </p:nvSpPr>
        <p:spPr/>
        <p:txBody>
          <a:bodyPr/>
          <a:lstStyle/>
          <a:p>
            <a:r>
              <a:rPr lang="en-US" dirty="0"/>
              <a:t>Similar to functions returning a value</a:t>
            </a:r>
          </a:p>
          <a:p>
            <a:pPr lvl="1"/>
            <a:r>
              <a:rPr lang="en-US" dirty="0"/>
              <a:t>Return type specified as 'void'</a:t>
            </a:r>
          </a:p>
          <a:p>
            <a:r>
              <a:rPr lang="en-US" dirty="0"/>
              <a:t>Example prototype:</a:t>
            </a:r>
          </a:p>
          <a:p>
            <a:pPr lvl="1">
              <a:spcBef>
                <a:spcPts val="3600"/>
              </a:spcBef>
            </a:pPr>
            <a:r>
              <a:rPr lang="en-US" dirty="0"/>
              <a:t>Return-type is 'void' </a:t>
            </a:r>
          </a:p>
          <a:p>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834640"/>
            <a:ext cx="6917531" cy="31670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2" descr="http://www.watchthetitles.com/img/Void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03413">
            <a:off x="3301482" y="4016463"/>
            <a:ext cx="3855421" cy="23014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847284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Declaring Void Functions</a:t>
            </a:r>
          </a:p>
        </p:txBody>
      </p:sp>
      <p:sp>
        <p:nvSpPr>
          <p:cNvPr id="3" name="Content Placeholder 2"/>
          <p:cNvSpPr>
            <a:spLocks noGrp="1"/>
          </p:cNvSpPr>
          <p:nvPr>
            <p:ph sz="quarter" idx="1"/>
          </p:nvPr>
        </p:nvSpPr>
        <p:spPr/>
        <p:txBody>
          <a:bodyPr/>
          <a:lstStyle/>
          <a:p>
            <a:r>
              <a:rPr lang="en-US" dirty="0"/>
              <a:t>Nothing is returned</a:t>
            </a:r>
          </a:p>
          <a:p>
            <a:pPr lvl="1"/>
            <a:r>
              <a:rPr lang="en-US" dirty="0"/>
              <a:t>Void functions cannot have return statement with an expression</a:t>
            </a:r>
          </a:p>
          <a:p>
            <a:pPr lvl="2"/>
            <a:r>
              <a:rPr lang="en-US" dirty="0"/>
              <a:t>Will return at end of function</a:t>
            </a:r>
          </a:p>
          <a:p>
            <a:pPr lvl="1"/>
            <a:r>
              <a:rPr lang="en-US" dirty="0"/>
              <a:t>Non-void functions must have return statement with an expression</a:t>
            </a:r>
          </a:p>
          <a:p>
            <a:r>
              <a:rPr lang="en-US" dirty="0"/>
              <a:t>Example definition:</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488656"/>
            <a:ext cx="7450931" cy="1150144"/>
          </a:xfrm>
          <a:prstGeom prst="rect">
            <a:avLst/>
          </a:prstGeom>
          <a:noFill/>
          <a:ln w="9525">
            <a:solidFill>
              <a:srgbClr val="FF9933"/>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2033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Calling Void Functions</a:t>
            </a:r>
          </a:p>
        </p:txBody>
      </p:sp>
      <p:sp>
        <p:nvSpPr>
          <p:cNvPr id="3" name="Content Placeholder 2"/>
          <p:cNvSpPr>
            <a:spLocks noGrp="1"/>
          </p:cNvSpPr>
          <p:nvPr>
            <p:ph sz="quarter" idx="1"/>
          </p:nvPr>
        </p:nvSpPr>
        <p:spPr/>
        <p:txBody>
          <a:bodyPr/>
          <a:lstStyle/>
          <a:p>
            <a:r>
              <a:rPr lang="en-US" dirty="0"/>
              <a:t>From some other function, like main():</a:t>
            </a:r>
          </a:p>
          <a:p>
            <a:endParaRPr lang="en-US" dirty="0"/>
          </a:p>
          <a:p>
            <a:endParaRPr lang="en-US" dirty="0"/>
          </a:p>
          <a:p>
            <a:r>
              <a:rPr lang="en-US" dirty="0"/>
              <a:t>Cannot be used where a value is required</a:t>
            </a:r>
          </a:p>
          <a:p>
            <a:pPr lvl="1"/>
            <a:r>
              <a:rPr lang="en-US" dirty="0"/>
              <a:t>Cannot be assigned to a variable, </a:t>
            </a:r>
            <a:br>
              <a:rPr lang="en-US" dirty="0"/>
            </a:br>
            <a:r>
              <a:rPr lang="en-US" dirty="0"/>
              <a:t>since no value returned</a:t>
            </a:r>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2103120"/>
            <a:ext cx="4450556" cy="633413"/>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711448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 documentation</a:t>
            </a:r>
          </a:p>
        </p:txBody>
      </p:sp>
      <p:sp>
        <p:nvSpPr>
          <p:cNvPr id="3" name="Content Placeholder 2"/>
          <p:cNvSpPr>
            <a:spLocks noGrp="1"/>
          </p:cNvSpPr>
          <p:nvPr>
            <p:ph sz="quarter" idx="1"/>
          </p:nvPr>
        </p:nvSpPr>
        <p:spPr/>
        <p:txBody>
          <a:bodyPr/>
          <a:lstStyle/>
          <a:p>
            <a:r>
              <a:rPr lang="en-US" dirty="0"/>
              <a:t>Used to aid in program maintenance</a:t>
            </a:r>
          </a:p>
          <a:p>
            <a:r>
              <a:rPr lang="en-US" dirty="0"/>
              <a:t>Comments at non-main definition header</a:t>
            </a:r>
          </a:p>
          <a:p>
            <a:pPr lvl="1"/>
            <a:r>
              <a:rPr lang="en-US" dirty="0"/>
              <a:t>Purpose of function</a:t>
            </a:r>
          </a:p>
          <a:p>
            <a:pPr lvl="1"/>
            <a:r>
              <a:rPr lang="en-US" dirty="0"/>
              <a:t>Parameters</a:t>
            </a:r>
          </a:p>
          <a:p>
            <a:pPr lvl="1"/>
            <a:r>
              <a:rPr lang="en-US" dirty="0"/>
              <a:t>Return</a:t>
            </a:r>
          </a:p>
          <a:p>
            <a:pPr lvl="1"/>
            <a:r>
              <a:rPr lang="en-US" b="1" dirty="0">
                <a:solidFill>
                  <a:srgbClr val="FF0000"/>
                </a:solidFill>
              </a:rPr>
              <a:t>Class standard example:</a:t>
            </a:r>
          </a:p>
        </p:txBody>
      </p:sp>
      <p:pic>
        <p:nvPicPr>
          <p:cNvPr id="4" name="Picture 2" descr="http://www.stuartduncan.name/wp-content/uploads/2011/05/Wiley-Coyote-Hel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1066307"/>
            <a:ext cx="1219200" cy="1676893"/>
          </a:xfrm>
          <a:prstGeom prst="rect">
            <a:avLst/>
          </a:prstGeom>
          <a:noFill/>
          <a:extLst>
            <a:ext uri="{909E8E84-426E-40dd-AFC4-6F175D3DCCD1}">
              <a14:hiddenFill xmlns:a14="http://schemas.microsoft.com/office/drawing/2010/main" xmlns="">
                <a:solidFill>
                  <a:srgbClr val="FFFFFF"/>
                </a:solidFill>
              </a14:hiddenFill>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0160" y="4208621"/>
            <a:ext cx="7135178" cy="1430179"/>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839615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‘Special’</a:t>
            </a:r>
          </a:p>
        </p:txBody>
      </p:sp>
      <p:sp>
        <p:nvSpPr>
          <p:cNvPr id="3" name="Content Placeholder 2"/>
          <p:cNvSpPr>
            <a:spLocks noGrp="1"/>
          </p:cNvSpPr>
          <p:nvPr>
            <p:ph sz="quarter" idx="1"/>
          </p:nvPr>
        </p:nvSpPr>
        <p:spPr/>
        <p:txBody>
          <a:bodyPr>
            <a:normAutofit/>
          </a:bodyPr>
          <a:lstStyle/>
          <a:p>
            <a:r>
              <a:rPr lang="en-US" dirty="0"/>
              <a:t>Recall:  main() IS a function</a:t>
            </a:r>
          </a:p>
          <a:p>
            <a:r>
              <a:rPr lang="en-US" dirty="0"/>
              <a:t>'Special'</a:t>
            </a:r>
          </a:p>
          <a:p>
            <a:pPr lvl="1"/>
            <a:r>
              <a:rPr lang="en-US" dirty="0"/>
              <a:t>It is the first function executed</a:t>
            </a:r>
          </a:p>
          <a:p>
            <a:pPr lvl="1"/>
            <a:r>
              <a:rPr lang="en-US" dirty="0"/>
              <a:t>Called by operating system or run-time system</a:t>
            </a:r>
          </a:p>
          <a:p>
            <a:pPr lvl="1"/>
            <a:r>
              <a:rPr lang="en-US" dirty="0"/>
              <a:t>Can return value to operating system</a:t>
            </a:r>
          </a:p>
          <a:p>
            <a:pPr lvl="2"/>
            <a:r>
              <a:rPr lang="en-US" dirty="0"/>
              <a:t>Value can be tested in command scripts</a:t>
            </a:r>
          </a:p>
          <a:p>
            <a:r>
              <a:rPr lang="en-US" dirty="0"/>
              <a:t>Tradition holds it should return an </a:t>
            </a:r>
            <a:r>
              <a:rPr lang="en-US" dirty="0" err="1"/>
              <a:t>int</a:t>
            </a:r>
            <a:endParaRPr lang="en-US" dirty="0"/>
          </a:p>
          <a:p>
            <a:pPr lvl="1"/>
            <a:r>
              <a:rPr lang="en-US" dirty="0"/>
              <a:t>Zero indicates normal ending of program</a:t>
            </a:r>
          </a:p>
        </p:txBody>
      </p:sp>
      <p:pic>
        <p:nvPicPr>
          <p:cNvPr id="4" name="Picture 4" descr="http://t0.gstatic.com/images?q=tbn:ANd9GcRbjyqvKGmM3JrcI6F4PuePhqVRQYoWzdPYUVU4gtz_qvmeBUKC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57200"/>
            <a:ext cx="2247900" cy="6191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52608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944562"/>
          </a:xfrm>
        </p:spPr>
        <p:txBody>
          <a:bodyPr>
            <a:normAutofit/>
          </a:bodyPr>
          <a:lstStyle/>
          <a:p>
            <a:pPr algn="ctr"/>
            <a:r>
              <a:rPr lang="en-US" sz="4400" dirty="0"/>
              <a:t>Programmer-Defined Functions</a:t>
            </a:r>
          </a:p>
        </p:txBody>
      </p:sp>
      <p:sp>
        <p:nvSpPr>
          <p:cNvPr id="3" name="Content Placeholder 2"/>
          <p:cNvSpPr>
            <a:spLocks noGrp="1"/>
          </p:cNvSpPr>
          <p:nvPr>
            <p:ph sz="quarter" idx="1"/>
          </p:nvPr>
        </p:nvSpPr>
        <p:spPr>
          <a:xfrm>
            <a:off x="533400" y="1447800"/>
            <a:ext cx="8153400" cy="4953000"/>
          </a:xfrm>
        </p:spPr>
        <p:txBody>
          <a:bodyPr>
            <a:normAutofit lnSpcReduction="10000"/>
          </a:bodyPr>
          <a:lstStyle/>
          <a:p>
            <a:r>
              <a:rPr lang="en-US" sz="3200" dirty="0"/>
              <a:t>Modularize your programs</a:t>
            </a:r>
          </a:p>
          <a:p>
            <a:pPr lvl="1"/>
            <a:r>
              <a:rPr lang="en-US" sz="3200" dirty="0"/>
              <a:t>Divide and Conquer</a:t>
            </a:r>
          </a:p>
          <a:p>
            <a:pPr lvl="2"/>
            <a:r>
              <a:rPr lang="en-US" sz="3000" dirty="0"/>
              <a:t>Construct a program from smaller pieces or components</a:t>
            </a:r>
          </a:p>
          <a:p>
            <a:pPr lvl="3"/>
            <a:r>
              <a:rPr lang="en-US" sz="3000" dirty="0"/>
              <a:t>Place smaller pieces into functions</a:t>
            </a:r>
          </a:p>
          <a:p>
            <a:pPr lvl="2"/>
            <a:r>
              <a:rPr lang="en-US" sz="3000" dirty="0"/>
              <a:t>Pieces are more manageable than one big program</a:t>
            </a:r>
          </a:p>
          <a:p>
            <a:pPr lvl="3"/>
            <a:r>
              <a:rPr lang="en-US" sz="3000" dirty="0"/>
              <a:t>Makes other functions smaller</a:t>
            </a:r>
          </a:p>
          <a:p>
            <a:pPr lvl="3"/>
            <a:r>
              <a:rPr lang="en-US" sz="3000" dirty="0"/>
              <a:t>Pieces can be independently implemented and tested</a:t>
            </a:r>
          </a:p>
        </p:txBody>
      </p:sp>
    </p:spTree>
    <p:extLst>
      <p:ext uri="{BB962C8B-B14F-4D97-AF65-F5344CB8AC3E}">
        <p14:creationId xmlns:p14="http://schemas.microsoft.com/office/powerpoint/2010/main" val="42303765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Identifier Names</a:t>
            </a:r>
          </a:p>
        </p:txBody>
      </p:sp>
      <p:sp>
        <p:nvSpPr>
          <p:cNvPr id="3" name="Content Placeholder 2"/>
          <p:cNvSpPr>
            <a:spLocks noGrp="1"/>
          </p:cNvSpPr>
          <p:nvPr>
            <p:ph sz="quarter" idx="1"/>
          </p:nvPr>
        </p:nvSpPr>
        <p:spPr/>
        <p:txBody>
          <a:bodyPr/>
          <a:lstStyle/>
          <a:p>
            <a:r>
              <a:rPr lang="en-US" dirty="0"/>
              <a:t>Region of a program where identifier is visible</a:t>
            </a:r>
          </a:p>
          <a:p>
            <a:pPr lvl="1"/>
            <a:r>
              <a:rPr lang="en-US" dirty="0"/>
              <a:t>Begins at definition within block</a:t>
            </a:r>
          </a:p>
          <a:p>
            <a:pPr lvl="1"/>
            <a:r>
              <a:rPr lang="en-US" dirty="0"/>
              <a:t>Ends at end of block</a:t>
            </a:r>
          </a:p>
          <a:p>
            <a:r>
              <a:rPr lang="en-US" dirty="0"/>
              <a:t>Local variables</a:t>
            </a:r>
          </a:p>
          <a:p>
            <a:pPr lvl="1"/>
            <a:r>
              <a:rPr lang="en-US" dirty="0"/>
              <a:t>Name given to variables defined within function block</a:t>
            </a:r>
          </a:p>
          <a:p>
            <a:pPr lvl="1"/>
            <a:r>
              <a:rPr lang="en-US" dirty="0"/>
              <a:t>Can have different local variables with same name</a:t>
            </a:r>
            <a:br>
              <a:rPr lang="en-US" dirty="0"/>
            </a:br>
            <a:r>
              <a:rPr lang="en-US" dirty="0"/>
              <a:t>declared in different functions</a:t>
            </a:r>
          </a:p>
          <a:p>
            <a:pPr lvl="1"/>
            <a:r>
              <a:rPr lang="en-US" dirty="0"/>
              <a:t>Cannot have duplicate local names within a function</a:t>
            </a:r>
          </a:p>
        </p:txBody>
      </p:sp>
      <p:pic>
        <p:nvPicPr>
          <p:cNvPr id="4" name="Picture 2" descr="http://us.cdn2.123rf.com/168nwm/lumaxart2d/lumaxart2d0902/lumaxart2d090200794/4364636-looking-through-a-telescope.jpg"/>
          <p:cNvPicPr>
            <a:picLocks noChangeAspect="1" noChangeArrowheads="1"/>
          </p:cNvPicPr>
          <p:nvPr/>
        </p:nvPicPr>
        <p:blipFill rotWithShape="1">
          <a:blip r:embed="rId3">
            <a:extLst>
              <a:ext uri="{28A0092B-C50C-407E-A947-70E740481C1C}">
                <a14:useLocalDpi xmlns:a14="http://schemas.microsoft.com/office/drawing/2010/main" val="0"/>
              </a:ext>
            </a:extLst>
          </a:blip>
          <a:srcRect r="11429"/>
          <a:stretch/>
        </p:blipFill>
        <p:spPr bwMode="auto">
          <a:xfrm>
            <a:off x="7543800" y="304800"/>
            <a:ext cx="1417320" cy="16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3402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Rules</a:t>
            </a:r>
          </a:p>
        </p:txBody>
      </p:sp>
      <p:sp>
        <p:nvSpPr>
          <p:cNvPr id="3" name="Content Placeholder 2"/>
          <p:cNvSpPr>
            <a:spLocks noGrp="1"/>
          </p:cNvSpPr>
          <p:nvPr>
            <p:ph sz="quarter" idx="1"/>
          </p:nvPr>
        </p:nvSpPr>
        <p:spPr/>
        <p:txBody>
          <a:bodyPr/>
          <a:lstStyle/>
          <a:p>
            <a:r>
              <a:rPr lang="en-US" dirty="0"/>
              <a:t>Local variables preferred</a:t>
            </a:r>
          </a:p>
          <a:p>
            <a:pPr lvl="1"/>
            <a:r>
              <a:rPr lang="en-US" dirty="0"/>
              <a:t>Maintain individual control over data</a:t>
            </a:r>
          </a:p>
          <a:p>
            <a:pPr lvl="1"/>
            <a:r>
              <a:rPr lang="en-US" dirty="0"/>
              <a:t>Need to know basis (Hidden)</a:t>
            </a:r>
          </a:p>
          <a:p>
            <a:pPr lvl="1"/>
            <a:r>
              <a:rPr lang="en-US" dirty="0"/>
              <a:t>Functions should declare whatever local data </a:t>
            </a:r>
            <a:br>
              <a:rPr lang="en-US" dirty="0"/>
            </a:br>
            <a:r>
              <a:rPr lang="en-US" dirty="0"/>
              <a:t>needed to 'do their job'</a:t>
            </a:r>
          </a:p>
          <a:p>
            <a:endParaRPr lang="en-US" dirty="0"/>
          </a:p>
        </p:txBody>
      </p:sp>
      <p:pic>
        <p:nvPicPr>
          <p:cNvPr id="4" name="Picture 2" descr="http://us.cdn2.123rf.com/168nwm/lumaxart2d/lumaxart2d0902/lumaxart2d090200794/4364636-looking-through-a-telescope.jpg"/>
          <p:cNvPicPr>
            <a:picLocks noChangeAspect="1" noChangeArrowheads="1"/>
          </p:cNvPicPr>
          <p:nvPr/>
        </p:nvPicPr>
        <p:blipFill rotWithShape="1">
          <a:blip r:embed="rId3">
            <a:extLst>
              <a:ext uri="{28A0092B-C50C-407E-A947-70E740481C1C}">
                <a14:useLocalDpi xmlns:a14="http://schemas.microsoft.com/office/drawing/2010/main" val="0"/>
              </a:ext>
            </a:extLst>
          </a:blip>
          <a:srcRect r="11429"/>
          <a:stretch/>
        </p:blipFill>
        <p:spPr bwMode="auto">
          <a:xfrm rot="2559752">
            <a:off x="5460069" y="4383304"/>
            <a:ext cx="1417320" cy="16002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369372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Global Scope</a:t>
            </a:r>
          </a:p>
        </p:txBody>
      </p:sp>
      <p:sp>
        <p:nvSpPr>
          <p:cNvPr id="3" name="Content Placeholder 2"/>
          <p:cNvSpPr>
            <a:spLocks noGrp="1"/>
          </p:cNvSpPr>
          <p:nvPr>
            <p:ph sz="quarter" idx="1"/>
          </p:nvPr>
        </p:nvSpPr>
        <p:spPr/>
        <p:txBody>
          <a:bodyPr/>
          <a:lstStyle/>
          <a:p>
            <a:r>
              <a:rPr lang="en-US" dirty="0"/>
              <a:t>Names declared 'outside' function bodies</a:t>
            </a:r>
          </a:p>
          <a:p>
            <a:pPr lvl="1"/>
            <a:r>
              <a:rPr lang="en-US" dirty="0"/>
              <a:t>Global to all functions in that file</a:t>
            </a:r>
          </a:p>
          <a:p>
            <a:r>
              <a:rPr lang="en-US" dirty="0"/>
              <a:t>Global declarations typical for constants:</a:t>
            </a:r>
          </a:p>
          <a:p>
            <a:pPr lvl="1"/>
            <a:r>
              <a:rPr lang="en-US" dirty="0"/>
              <a:t>Declare globally so all functions have scope, can use</a:t>
            </a:r>
          </a:p>
        </p:txBody>
      </p:sp>
      <p:pic>
        <p:nvPicPr>
          <p:cNvPr id="4" name="Picture 4" descr="http://t3.gstatic.com/images?q=tbn:ANd9GcR3oLlyMrhe7lBhIBlUBSKwOtCFLqQkCnfUWrdOS1SLZ9IbR6gnE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98812"/>
            <a:ext cx="1234440" cy="123444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creen Shot 2016-10-09 at 7.46.4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28800" y="3733800"/>
            <a:ext cx="4191000" cy="1626644"/>
          </a:xfrm>
          <a:prstGeom prst="rect">
            <a:avLst/>
          </a:prstGeom>
          <a:ln>
            <a:solidFill>
              <a:srgbClr val="FF9900"/>
            </a:solidFill>
          </a:ln>
        </p:spPr>
      </p:pic>
    </p:spTree>
    <p:extLst>
      <p:ext uri="{BB962C8B-B14F-4D97-AF65-F5344CB8AC3E}">
        <p14:creationId xmlns:p14="http://schemas.microsoft.com/office/powerpoint/2010/main" val="1814532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Global Constants and Global Variables</a:t>
            </a:r>
          </a:p>
        </p:txBody>
      </p:sp>
      <p:sp>
        <p:nvSpPr>
          <p:cNvPr id="3" name="Content Placeholder 2"/>
          <p:cNvSpPr>
            <a:spLocks noGrp="1"/>
          </p:cNvSpPr>
          <p:nvPr>
            <p:ph sz="quarter" idx="1"/>
          </p:nvPr>
        </p:nvSpPr>
        <p:spPr/>
        <p:txBody>
          <a:bodyPr/>
          <a:lstStyle/>
          <a:p>
            <a:r>
              <a:rPr lang="en-US" dirty="0"/>
              <a:t>Global variables?</a:t>
            </a:r>
          </a:p>
          <a:p>
            <a:pPr lvl="1"/>
            <a:r>
              <a:rPr lang="en-US" dirty="0"/>
              <a:t>Possible, but SELDOM-USED</a:t>
            </a:r>
          </a:p>
          <a:p>
            <a:pPr lvl="1"/>
            <a:r>
              <a:rPr lang="en-US" dirty="0"/>
              <a:t>Better alternative is to use parameters</a:t>
            </a:r>
          </a:p>
          <a:p>
            <a:pPr lvl="1"/>
            <a:r>
              <a:rPr lang="en-US" dirty="0"/>
              <a:t>Dangerous:  no control over usage!</a:t>
            </a:r>
          </a:p>
          <a:p>
            <a:pPr lvl="1"/>
            <a:r>
              <a:rPr lang="en-US" b="1" dirty="0">
                <a:solidFill>
                  <a:srgbClr val="FF0000"/>
                </a:solidFill>
              </a:rPr>
              <a:t>We do not use global variables in this class!</a:t>
            </a:r>
          </a:p>
        </p:txBody>
      </p:sp>
      <p:grpSp>
        <p:nvGrpSpPr>
          <p:cNvPr id="7" name="Group 6"/>
          <p:cNvGrpSpPr/>
          <p:nvPr/>
        </p:nvGrpSpPr>
        <p:grpSpPr>
          <a:xfrm>
            <a:off x="7010400" y="3276600"/>
            <a:ext cx="1706880" cy="1706880"/>
            <a:chOff x="3810000" y="3642360"/>
            <a:chExt cx="1706880" cy="1706880"/>
          </a:xfrm>
        </p:grpSpPr>
        <p:pic>
          <p:nvPicPr>
            <p:cNvPr id="8" name="Picture 7" descr="http://t3.gstatic.com/images?q=tbn:ANd9GcR3oLlyMrhe7lBhIBlUBSKwOtCFLqQkCnfUWrdOS1SLZ9IbR6gnE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886200"/>
              <a:ext cx="1234440" cy="1234441"/>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2" descr="http://www.mindwurx.net/images/NoSymbo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3642360"/>
              <a:ext cx="1706880" cy="1706880"/>
            </a:xfrm>
            <a:prstGeom prst="rect">
              <a:avLst/>
            </a:prstGeom>
            <a:noFill/>
            <a:extLst>
              <a:ext uri="{909E8E84-426E-40dd-AFC4-6F175D3DCCD1}">
                <a14:hiddenFill xmlns:a14="http://schemas.microsoft.com/office/drawing/2010/main" xmlns="">
                  <a:solidFill>
                    <a:srgbClr val="FFFFFF"/>
                  </a:solidFill>
                </a14:hiddenFill>
              </a:ext>
            </a:extLst>
          </p:spPr>
        </p:pic>
      </p:grpSp>
    </p:spTree>
    <p:extLst>
      <p:ext uri="{BB962C8B-B14F-4D97-AF65-F5344CB8AC3E}">
        <p14:creationId xmlns:p14="http://schemas.microsoft.com/office/powerpoint/2010/main" val="2547767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Lifetime</a:t>
            </a:r>
          </a:p>
        </p:txBody>
      </p:sp>
      <p:sp>
        <p:nvSpPr>
          <p:cNvPr id="3" name="Content Placeholder 2"/>
          <p:cNvSpPr>
            <a:spLocks noGrp="1"/>
          </p:cNvSpPr>
          <p:nvPr>
            <p:ph sz="quarter" idx="1"/>
          </p:nvPr>
        </p:nvSpPr>
        <p:spPr>
          <a:xfrm>
            <a:off x="457200" y="1447800"/>
            <a:ext cx="8229600" cy="4572000"/>
          </a:xfrm>
        </p:spPr>
        <p:txBody>
          <a:bodyPr/>
          <a:lstStyle/>
          <a:p>
            <a:r>
              <a:rPr lang="en-US" dirty="0"/>
              <a:t>How long does it last</a:t>
            </a:r>
          </a:p>
          <a:p>
            <a:pPr lvl="1"/>
            <a:r>
              <a:rPr lang="en-US" dirty="0"/>
              <a:t>Allocation </a:t>
            </a:r>
            <a:r>
              <a:rPr lang="en-US" dirty="0">
                <a:sym typeface="Wingdings"/>
              </a:rPr>
              <a:t> </a:t>
            </a:r>
            <a:r>
              <a:rPr lang="en-US" dirty="0" err="1">
                <a:sym typeface="Wingdings"/>
              </a:rPr>
              <a:t>Deallocation</a:t>
            </a:r>
            <a:endParaRPr lang="en-US" dirty="0"/>
          </a:p>
          <a:p>
            <a:r>
              <a:rPr lang="en-US" dirty="0"/>
              <a:t>Normally variables are allocated when defined</a:t>
            </a:r>
          </a:p>
          <a:p>
            <a:r>
              <a:rPr lang="en-US" dirty="0"/>
              <a:t>Normally variables are </a:t>
            </a:r>
            <a:r>
              <a:rPr lang="en-US" dirty="0" err="1"/>
              <a:t>deallocated</a:t>
            </a:r>
            <a:r>
              <a:rPr lang="en-US" dirty="0"/>
              <a:t> at the end of block</a:t>
            </a:r>
          </a:p>
        </p:txBody>
      </p:sp>
      <p:pic>
        <p:nvPicPr>
          <p:cNvPr id="13314" name="Picture 2" descr="http://www.forevermetals.com/lifetime-warranty/images/lifetime-warran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2675" y="381000"/>
            <a:ext cx="2129325" cy="1716087"/>
          </a:xfrm>
          <a:prstGeom prst="rect">
            <a:avLst/>
          </a:prstGeom>
          <a:noFill/>
          <a:extLst>
            <a:ext uri="{909E8E84-426E-40dd-AFC4-6F175D3DCCD1}">
              <a14:hiddenFill xmlns:a14="http://schemas.microsoft.com/office/drawing/2010/main" xmlns="">
                <a:solidFill>
                  <a:srgbClr val="FFFFFF"/>
                </a:solidFill>
              </a14:hiddenFill>
            </a:ext>
          </a:extLst>
        </p:spPr>
      </p:pic>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657600"/>
            <a:ext cx="8148118" cy="1828800"/>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catholic.org/ins_news/2013015842stat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895600"/>
            <a:ext cx="8229600" cy="33528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a:xfrm>
            <a:off x="533400" y="274638"/>
            <a:ext cx="8153400" cy="1020762"/>
          </a:xfrm>
        </p:spPr>
        <p:txBody>
          <a:bodyPr/>
          <a:lstStyle/>
          <a:p>
            <a:r>
              <a:rPr lang="en-US" dirty="0"/>
              <a:t>Static &amp; Lifetime</a:t>
            </a:r>
          </a:p>
        </p:txBody>
      </p:sp>
      <p:sp>
        <p:nvSpPr>
          <p:cNvPr id="3" name="Content Placeholder 2"/>
          <p:cNvSpPr>
            <a:spLocks noGrp="1"/>
          </p:cNvSpPr>
          <p:nvPr>
            <p:ph sz="quarter" idx="1"/>
          </p:nvPr>
        </p:nvSpPr>
        <p:spPr>
          <a:xfrm>
            <a:off x="457200" y="1219200"/>
            <a:ext cx="8229600" cy="5334000"/>
          </a:xfrm>
        </p:spPr>
        <p:txBody>
          <a:bodyPr/>
          <a:lstStyle/>
          <a:p>
            <a:r>
              <a:rPr lang="en-US" dirty="0"/>
              <a:t>Variable definition modifier keyword: </a:t>
            </a:r>
            <a:r>
              <a:rPr lang="en-US" b="1" dirty="0">
                <a:solidFill>
                  <a:srgbClr val="0070C0"/>
                </a:solidFill>
              </a:rPr>
              <a:t>static</a:t>
            </a:r>
          </a:p>
          <a:p>
            <a:r>
              <a:rPr lang="en-US" dirty="0"/>
              <a:t>Static variables are only allocated once</a:t>
            </a:r>
          </a:p>
          <a:p>
            <a:r>
              <a:rPr lang="en-US" dirty="0"/>
              <a:t>Static variables are not </a:t>
            </a:r>
            <a:r>
              <a:rPr lang="en-US" dirty="0" err="1"/>
              <a:t>deallocated</a:t>
            </a:r>
            <a:r>
              <a:rPr lang="en-US" dirty="0"/>
              <a:t> until program ends</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6559" y="3633787"/>
            <a:ext cx="7050881" cy="1700213"/>
          </a:xfrm>
          <a:prstGeom prst="rect">
            <a:avLst/>
          </a:prstGeom>
          <a:noFill/>
          <a:ln w="9525">
            <a:solidFill>
              <a:srgbClr val="FF9933"/>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17174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Variable scope</a:t>
            </a:r>
          </a:p>
        </p:txBody>
      </p:sp>
      <p:sp>
        <p:nvSpPr>
          <p:cNvPr id="3" name="Content Placeholder 2"/>
          <p:cNvSpPr>
            <a:spLocks noGrp="1"/>
          </p:cNvSpPr>
          <p:nvPr>
            <p:ph sz="quarter" idx="1"/>
          </p:nvPr>
        </p:nvSpPr>
        <p:spPr>
          <a:xfrm>
            <a:off x="457200" y="990600"/>
            <a:ext cx="8229600" cy="5029200"/>
          </a:xfrm>
        </p:spPr>
        <p:txBody>
          <a:bodyPr/>
          <a:lstStyle/>
          <a:p>
            <a:r>
              <a:rPr lang="en-US" dirty="0"/>
              <a:t>Arguments are “pass-by-value”</a:t>
            </a:r>
          </a:p>
          <a:p>
            <a:r>
              <a:rPr lang="en-US" dirty="0"/>
              <a:t>Contents of variables are copied into function </a:t>
            </a:r>
            <a:r>
              <a:rPr lang="en-US" dirty="0" err="1"/>
              <a:t>args</a:t>
            </a:r>
            <a:endParaRPr lang="en-US" dirty="0"/>
          </a:p>
        </p:txBody>
      </p:sp>
      <p:grpSp>
        <p:nvGrpSpPr>
          <p:cNvPr id="4" name="Group 22">
            <a:extLst>
              <a:ext uri="{FF2B5EF4-FFF2-40B4-BE49-F238E27FC236}">
                <a16:creationId xmlns:a16="http://schemas.microsoft.com/office/drawing/2014/main" id="{08DDB067-63B7-F05E-7997-39F990C3DCD3}"/>
              </a:ext>
            </a:extLst>
          </p:cNvPr>
          <p:cNvGrpSpPr>
            <a:grpSpLocks/>
          </p:cNvGrpSpPr>
          <p:nvPr/>
        </p:nvGrpSpPr>
        <p:grpSpPr bwMode="auto">
          <a:xfrm>
            <a:off x="6248400" y="2519267"/>
            <a:ext cx="2590800" cy="1620837"/>
            <a:chOff x="2891" y="2514"/>
            <a:chExt cx="1632" cy="1021"/>
          </a:xfrm>
        </p:grpSpPr>
        <p:sp>
          <p:nvSpPr>
            <p:cNvPr id="5" name="Text Box 23">
              <a:extLst>
                <a:ext uri="{FF2B5EF4-FFF2-40B4-BE49-F238E27FC236}">
                  <a16:creationId xmlns:a16="http://schemas.microsoft.com/office/drawing/2014/main" id="{3E37D9D6-8D05-8353-F596-D2A68AF63D60}"/>
                </a:ext>
              </a:extLst>
            </p:cNvPr>
            <p:cNvSpPr txBox="1">
              <a:spLocks noChangeArrowheads="1"/>
            </p:cNvSpPr>
            <p:nvPr/>
          </p:nvSpPr>
          <p:spPr bwMode="auto">
            <a:xfrm>
              <a:off x="3611" y="2533"/>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a</a:t>
              </a:r>
              <a:endParaRPr lang="en-US" sz="1200" dirty="0">
                <a:latin typeface="Times New Roman" charset="0"/>
              </a:endParaRPr>
            </a:p>
          </p:txBody>
        </p:sp>
        <p:sp>
          <p:nvSpPr>
            <p:cNvPr id="6" name="Text Box 24">
              <a:extLst>
                <a:ext uri="{FF2B5EF4-FFF2-40B4-BE49-F238E27FC236}">
                  <a16:creationId xmlns:a16="http://schemas.microsoft.com/office/drawing/2014/main" id="{F23F68ED-8CB7-496A-6698-313016CB5B9A}"/>
                </a:ext>
              </a:extLst>
            </p:cNvPr>
            <p:cNvSpPr txBox="1">
              <a:spLocks noChangeArrowheads="1"/>
            </p:cNvSpPr>
            <p:nvPr/>
          </p:nvSpPr>
          <p:spPr bwMode="auto">
            <a:xfrm>
              <a:off x="3611" y="3090"/>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x</a:t>
              </a:r>
              <a:endParaRPr lang="en-US" sz="1200" dirty="0">
                <a:latin typeface="Times New Roman" charset="0"/>
              </a:endParaRPr>
            </a:p>
          </p:txBody>
        </p:sp>
        <p:sp>
          <p:nvSpPr>
            <p:cNvPr id="7" name="Text Box 25">
              <a:extLst>
                <a:ext uri="{FF2B5EF4-FFF2-40B4-BE49-F238E27FC236}">
                  <a16:creationId xmlns:a16="http://schemas.microsoft.com/office/drawing/2014/main" id="{9C02F26C-23E0-A3A0-7115-812925946F21}"/>
                </a:ext>
              </a:extLst>
            </p:cNvPr>
            <p:cNvSpPr txBox="1">
              <a:spLocks noChangeArrowheads="1"/>
            </p:cNvSpPr>
            <p:nvPr/>
          </p:nvSpPr>
          <p:spPr bwMode="auto">
            <a:xfrm>
              <a:off x="3611" y="3321"/>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y</a:t>
              </a:r>
              <a:endParaRPr lang="en-US" sz="1200" dirty="0">
                <a:latin typeface="Times New Roman" charset="0"/>
              </a:endParaRPr>
            </a:p>
          </p:txBody>
        </p:sp>
        <p:grpSp>
          <p:nvGrpSpPr>
            <p:cNvPr id="8" name="Group 26">
              <a:extLst>
                <a:ext uri="{FF2B5EF4-FFF2-40B4-BE49-F238E27FC236}">
                  <a16:creationId xmlns:a16="http://schemas.microsoft.com/office/drawing/2014/main" id="{D542A28A-71D5-7A99-ED71-B748F70621B5}"/>
                </a:ext>
              </a:extLst>
            </p:cNvPr>
            <p:cNvGrpSpPr>
              <a:grpSpLocks/>
            </p:cNvGrpSpPr>
            <p:nvPr/>
          </p:nvGrpSpPr>
          <p:grpSpPr bwMode="auto">
            <a:xfrm>
              <a:off x="2891" y="2514"/>
              <a:ext cx="1280" cy="1021"/>
              <a:chOff x="2891" y="2514"/>
              <a:chExt cx="1280" cy="1021"/>
            </a:xfrm>
          </p:grpSpPr>
          <p:sp>
            <p:nvSpPr>
              <p:cNvPr id="9" name="Rectangle 27">
                <a:extLst>
                  <a:ext uri="{FF2B5EF4-FFF2-40B4-BE49-F238E27FC236}">
                    <a16:creationId xmlns:a16="http://schemas.microsoft.com/office/drawing/2014/main" id="{34AFB003-7F1D-7BEE-EEBC-DBC34CE785F1}"/>
                  </a:ext>
                </a:extLst>
              </p:cNvPr>
              <p:cNvSpPr>
                <a:spLocks noChangeArrowheads="1"/>
              </p:cNvSpPr>
              <p:nvPr/>
            </p:nvSpPr>
            <p:spPr bwMode="auto">
              <a:xfrm>
                <a:off x="2891" y="2553"/>
                <a:ext cx="720" cy="960"/>
              </a:xfrm>
              <a:prstGeom prst="rect">
                <a:avLst/>
              </a:prstGeom>
              <a:solidFill>
                <a:srgbClr val="99CCFF"/>
              </a:solidFill>
              <a:ln w="9525">
                <a:solidFill>
                  <a:schemeClr val="tx1"/>
                </a:solidFill>
                <a:miter lim="800000"/>
                <a:headEnd/>
                <a:tailEnd/>
              </a:ln>
            </p:spPr>
            <p:txBody>
              <a:bodyPr wrap="none" anchor="ctr"/>
              <a:lstStyle/>
              <a:p>
                <a:pPr algn="ctr"/>
                <a:endParaRPr lang="en-US" sz="2400">
                  <a:latin typeface="Times New Roman" charset="0"/>
                </a:endParaRPr>
              </a:p>
            </p:txBody>
          </p:sp>
          <p:sp>
            <p:nvSpPr>
              <p:cNvPr id="10" name="Line 28">
                <a:extLst>
                  <a:ext uri="{FF2B5EF4-FFF2-40B4-BE49-F238E27FC236}">
                    <a16:creationId xmlns:a16="http://schemas.microsoft.com/office/drawing/2014/main" id="{7C7CB4FD-4527-6F0E-B1FE-0600028F1559}"/>
                  </a:ext>
                </a:extLst>
              </p:cNvPr>
              <p:cNvSpPr>
                <a:spLocks noChangeShapeType="1"/>
              </p:cNvSpPr>
              <p:nvPr/>
            </p:nvSpPr>
            <p:spPr bwMode="auto">
              <a:xfrm>
                <a:off x="2891" y="3321"/>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Line 29">
                <a:extLst>
                  <a:ext uri="{FF2B5EF4-FFF2-40B4-BE49-F238E27FC236}">
                    <a16:creationId xmlns:a16="http://schemas.microsoft.com/office/drawing/2014/main" id="{3A6D3643-C59E-8377-9C16-5ADB493A5504}"/>
                  </a:ext>
                </a:extLst>
              </p:cNvPr>
              <p:cNvSpPr>
                <a:spLocks noChangeShapeType="1"/>
              </p:cNvSpPr>
              <p:nvPr/>
            </p:nvSpPr>
            <p:spPr bwMode="auto">
              <a:xfrm>
                <a:off x="2891" y="2937"/>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 name="Line 30">
                <a:extLst>
                  <a:ext uri="{FF2B5EF4-FFF2-40B4-BE49-F238E27FC236}">
                    <a16:creationId xmlns:a16="http://schemas.microsoft.com/office/drawing/2014/main" id="{9D0C7B62-6E43-185F-8F8F-EFD26906BDED}"/>
                  </a:ext>
                </a:extLst>
              </p:cNvPr>
              <p:cNvSpPr>
                <a:spLocks noChangeShapeType="1"/>
              </p:cNvSpPr>
              <p:nvPr/>
            </p:nvSpPr>
            <p:spPr bwMode="auto">
              <a:xfrm>
                <a:off x="2891" y="2745"/>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 name="Line 31">
                <a:extLst>
                  <a:ext uri="{FF2B5EF4-FFF2-40B4-BE49-F238E27FC236}">
                    <a16:creationId xmlns:a16="http://schemas.microsoft.com/office/drawing/2014/main" id="{31F4BEA4-3510-7D72-F7DD-ADEA6208D4E1}"/>
                  </a:ext>
                </a:extLst>
              </p:cNvPr>
              <p:cNvSpPr>
                <a:spLocks noChangeShapeType="1"/>
              </p:cNvSpPr>
              <p:nvPr/>
            </p:nvSpPr>
            <p:spPr bwMode="auto">
              <a:xfrm>
                <a:off x="2891" y="3129"/>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Line 32">
                <a:extLst>
                  <a:ext uri="{FF2B5EF4-FFF2-40B4-BE49-F238E27FC236}">
                    <a16:creationId xmlns:a16="http://schemas.microsoft.com/office/drawing/2014/main" id="{D120FB34-4889-6BB9-BE69-1BDFE14ECCDD}"/>
                  </a:ext>
                </a:extLst>
              </p:cNvPr>
              <p:cNvSpPr>
                <a:spLocks noChangeShapeType="1"/>
              </p:cNvSpPr>
              <p:nvPr/>
            </p:nvSpPr>
            <p:spPr bwMode="auto">
              <a:xfrm>
                <a:off x="2891" y="3513"/>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Text Box 33">
                <a:extLst>
                  <a:ext uri="{FF2B5EF4-FFF2-40B4-BE49-F238E27FC236}">
                    <a16:creationId xmlns:a16="http://schemas.microsoft.com/office/drawing/2014/main" id="{D13ADA93-4C91-4949-1B06-C388439C4BAA}"/>
                  </a:ext>
                </a:extLst>
              </p:cNvPr>
              <p:cNvSpPr txBox="1">
                <a:spLocks noChangeArrowheads="1"/>
              </p:cNvSpPr>
              <p:nvPr/>
            </p:nvSpPr>
            <p:spPr bwMode="auto">
              <a:xfrm>
                <a:off x="3611" y="2745"/>
                <a:ext cx="56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b</a:t>
                </a:r>
                <a:endParaRPr lang="en-US" sz="2400" dirty="0">
                  <a:latin typeface="Times New Roman" charset="0"/>
                </a:endParaRPr>
              </a:p>
            </p:txBody>
          </p:sp>
          <p:sp>
            <p:nvSpPr>
              <p:cNvPr id="16" name="Text Box 34">
                <a:extLst>
                  <a:ext uri="{FF2B5EF4-FFF2-40B4-BE49-F238E27FC236}">
                    <a16:creationId xmlns:a16="http://schemas.microsoft.com/office/drawing/2014/main" id="{CEB0A10E-A349-E079-2E9F-69745F23DC3C}"/>
                  </a:ext>
                </a:extLst>
              </p:cNvPr>
              <p:cNvSpPr txBox="1">
                <a:spLocks noChangeArrowheads="1"/>
              </p:cNvSpPr>
              <p:nvPr/>
            </p:nvSpPr>
            <p:spPr bwMode="auto">
              <a:xfrm>
                <a:off x="3611" y="2917"/>
                <a:ext cx="432"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endParaRPr lang="en-US" sz="1200" dirty="0">
                  <a:latin typeface="Times New Roman" charset="0"/>
                </a:endParaRPr>
              </a:p>
            </p:txBody>
          </p:sp>
          <p:sp>
            <p:nvSpPr>
              <p:cNvPr id="17" name="Text Box 35">
                <a:extLst>
                  <a:ext uri="{FF2B5EF4-FFF2-40B4-BE49-F238E27FC236}">
                    <a16:creationId xmlns:a16="http://schemas.microsoft.com/office/drawing/2014/main" id="{4B82B0AB-4724-BA62-9709-471CF7BE7D30}"/>
                  </a:ext>
                </a:extLst>
              </p:cNvPr>
              <p:cNvSpPr txBox="1">
                <a:spLocks noChangeArrowheads="1"/>
              </p:cNvSpPr>
              <p:nvPr/>
            </p:nvSpPr>
            <p:spPr bwMode="auto">
              <a:xfrm>
                <a:off x="3169" y="2514"/>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3</a:t>
                </a:r>
              </a:p>
            </p:txBody>
          </p:sp>
          <p:sp>
            <p:nvSpPr>
              <p:cNvPr id="18" name="Text Box 36">
                <a:extLst>
                  <a:ext uri="{FF2B5EF4-FFF2-40B4-BE49-F238E27FC236}">
                    <a16:creationId xmlns:a16="http://schemas.microsoft.com/office/drawing/2014/main" id="{1F3981B4-46C3-FEE3-F707-8E9BBD0CC0EE}"/>
                  </a:ext>
                </a:extLst>
              </p:cNvPr>
              <p:cNvSpPr txBox="1">
                <a:spLocks noChangeArrowheads="1"/>
              </p:cNvSpPr>
              <p:nvPr/>
            </p:nvSpPr>
            <p:spPr bwMode="auto">
              <a:xfrm>
                <a:off x="3169" y="2706"/>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4</a:t>
                </a:r>
              </a:p>
            </p:txBody>
          </p:sp>
          <p:sp>
            <p:nvSpPr>
              <p:cNvPr id="20" name="Text Box 38">
                <a:extLst>
                  <a:ext uri="{FF2B5EF4-FFF2-40B4-BE49-F238E27FC236}">
                    <a16:creationId xmlns:a16="http://schemas.microsoft.com/office/drawing/2014/main" id="{B9ACE4B0-F2CC-8490-2CB2-A9BB0201297E}"/>
                  </a:ext>
                </a:extLst>
              </p:cNvPr>
              <p:cNvSpPr txBox="1">
                <a:spLocks noChangeArrowheads="1"/>
              </p:cNvSpPr>
              <p:nvPr/>
            </p:nvSpPr>
            <p:spPr bwMode="auto">
              <a:xfrm>
                <a:off x="3169" y="3090"/>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3</a:t>
                </a:r>
              </a:p>
            </p:txBody>
          </p:sp>
          <p:sp>
            <p:nvSpPr>
              <p:cNvPr id="21" name="Text Box 39">
                <a:extLst>
                  <a:ext uri="{FF2B5EF4-FFF2-40B4-BE49-F238E27FC236}">
                    <a16:creationId xmlns:a16="http://schemas.microsoft.com/office/drawing/2014/main" id="{63F23787-3EE8-86CB-282E-1B6FF7B52A2E}"/>
                  </a:ext>
                </a:extLst>
              </p:cNvPr>
              <p:cNvSpPr txBox="1">
                <a:spLocks noChangeArrowheads="1"/>
              </p:cNvSpPr>
              <p:nvPr/>
            </p:nvSpPr>
            <p:spPr bwMode="auto">
              <a:xfrm>
                <a:off x="3169" y="3302"/>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4</a:t>
                </a:r>
              </a:p>
            </p:txBody>
          </p:sp>
        </p:grpSp>
      </p:grpSp>
      <p:sp>
        <p:nvSpPr>
          <p:cNvPr id="22" name="Text Box 4">
            <a:extLst>
              <a:ext uri="{FF2B5EF4-FFF2-40B4-BE49-F238E27FC236}">
                <a16:creationId xmlns:a16="http://schemas.microsoft.com/office/drawing/2014/main" id="{492691D7-5F49-8D65-0166-E0B0A7490105}"/>
              </a:ext>
            </a:extLst>
          </p:cNvPr>
          <p:cNvSpPr txBox="1">
            <a:spLocks noChangeArrowheads="1"/>
          </p:cNvSpPr>
          <p:nvPr/>
        </p:nvSpPr>
        <p:spPr bwMode="auto">
          <a:xfrm>
            <a:off x="505620" y="2502702"/>
            <a:ext cx="4532312" cy="4093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2000" dirty="0">
                <a:latin typeface="Courier New" charset="0"/>
              </a:rPr>
              <a:t>void swap(int a, int b) {</a:t>
            </a:r>
          </a:p>
          <a:p>
            <a:r>
              <a:rPr lang="en-US" sz="2000" dirty="0">
                <a:latin typeface="Courier New" charset="0"/>
              </a:rPr>
              <a:t>	int </a:t>
            </a:r>
            <a:r>
              <a:rPr lang="en-US" sz="2000" dirty="0" err="1">
                <a:latin typeface="Courier New" charset="0"/>
              </a:rPr>
              <a:t>tmp</a:t>
            </a:r>
            <a:r>
              <a:rPr lang="en-US" sz="2000" dirty="0">
                <a:latin typeface="Courier New" charset="0"/>
              </a:rPr>
              <a:t> = a;</a:t>
            </a:r>
          </a:p>
          <a:p>
            <a:endParaRPr lang="en-US" sz="2000" dirty="0">
              <a:latin typeface="Courier New" charset="0"/>
            </a:endParaRPr>
          </a:p>
          <a:p>
            <a:r>
              <a:rPr lang="en-US" sz="2000" dirty="0">
                <a:latin typeface="Courier New" charset="0"/>
              </a:rPr>
              <a:t>  a = b;</a:t>
            </a:r>
          </a:p>
          <a:p>
            <a:r>
              <a:rPr lang="en-US" sz="2000" dirty="0">
                <a:latin typeface="Courier New" charset="0"/>
              </a:rPr>
              <a:t>  b = </a:t>
            </a:r>
            <a:r>
              <a:rPr lang="en-US" sz="2000" dirty="0" err="1">
                <a:latin typeface="Courier New" charset="0"/>
              </a:rPr>
              <a:t>tmp</a:t>
            </a:r>
            <a:r>
              <a:rPr lang="en-US" sz="2000" dirty="0">
                <a:latin typeface="Courier New" charset="0"/>
              </a:rPr>
              <a:t>;</a:t>
            </a:r>
          </a:p>
          <a:p>
            <a:r>
              <a:rPr lang="en-US" sz="2000" dirty="0">
                <a:latin typeface="Courier New" charset="0"/>
              </a:rPr>
              <a:t>}</a:t>
            </a:r>
          </a:p>
          <a:p>
            <a:endParaRPr lang="en-US" sz="2000" dirty="0">
              <a:latin typeface="Courier New" charset="0"/>
            </a:endParaRPr>
          </a:p>
          <a:p>
            <a:r>
              <a:rPr lang="en-US" sz="2000" dirty="0">
                <a:latin typeface="Courier New" charset="0"/>
              </a:rPr>
              <a:t>int main(void) {</a:t>
            </a:r>
          </a:p>
          <a:p>
            <a:r>
              <a:rPr lang="en-US" sz="2000" dirty="0">
                <a:latin typeface="Courier New" charset="0"/>
              </a:rPr>
              <a:t>	int x=3, y=4;</a:t>
            </a:r>
          </a:p>
          <a:p>
            <a:endParaRPr lang="en-US" sz="2000" dirty="0">
              <a:latin typeface="Courier New" charset="0"/>
            </a:endParaRPr>
          </a:p>
          <a:p>
            <a:r>
              <a:rPr lang="en-US" sz="2000" dirty="0">
                <a:latin typeface="Courier New" charset="0"/>
              </a:rPr>
              <a:t>  swap(</a:t>
            </a:r>
            <a:r>
              <a:rPr lang="en-US" sz="2000" dirty="0" err="1">
                <a:latin typeface="Courier New" charset="0"/>
              </a:rPr>
              <a:t>x,y</a:t>
            </a:r>
            <a:r>
              <a:rPr lang="en-US" sz="2000" dirty="0">
                <a:latin typeface="Courier New" charset="0"/>
              </a:rPr>
              <a:t>);</a:t>
            </a:r>
          </a:p>
          <a:p>
            <a:r>
              <a:rPr lang="en-US" sz="2000" dirty="0">
                <a:latin typeface="Courier New" charset="0"/>
              </a:rPr>
              <a:t>  </a:t>
            </a:r>
            <a:r>
              <a:rPr lang="en-US" sz="2000" dirty="0" err="1">
                <a:latin typeface="Courier New" charset="0"/>
              </a:rPr>
              <a:t>printf</a:t>
            </a:r>
            <a:r>
              <a:rPr lang="en-US" sz="2000" dirty="0">
                <a:latin typeface="Courier New" charset="0"/>
              </a:rPr>
              <a:t>(”%d %d\n”,</a:t>
            </a:r>
            <a:r>
              <a:rPr lang="en-US" sz="2000" dirty="0" err="1">
                <a:latin typeface="Courier New" charset="0"/>
              </a:rPr>
              <a:t>x,y</a:t>
            </a:r>
            <a:r>
              <a:rPr lang="en-US" sz="2000" dirty="0">
                <a:latin typeface="Courier New" charset="0"/>
              </a:rPr>
              <a:t>)</a:t>
            </a:r>
          </a:p>
          <a:p>
            <a:r>
              <a:rPr lang="en-US" sz="2000" dirty="0">
                <a:latin typeface="Courier New" charset="0"/>
              </a:rPr>
              <a:t>}</a:t>
            </a:r>
          </a:p>
        </p:txBody>
      </p:sp>
    </p:spTree>
    <p:extLst>
      <p:ext uri="{BB962C8B-B14F-4D97-AF65-F5344CB8AC3E}">
        <p14:creationId xmlns:p14="http://schemas.microsoft.com/office/powerpoint/2010/main" val="246699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Variable scope</a:t>
            </a:r>
          </a:p>
        </p:txBody>
      </p:sp>
      <p:sp>
        <p:nvSpPr>
          <p:cNvPr id="3" name="Content Placeholder 2"/>
          <p:cNvSpPr>
            <a:spLocks noGrp="1"/>
          </p:cNvSpPr>
          <p:nvPr>
            <p:ph sz="quarter" idx="1"/>
          </p:nvPr>
        </p:nvSpPr>
        <p:spPr>
          <a:xfrm>
            <a:off x="457200" y="990600"/>
            <a:ext cx="8229600" cy="5029200"/>
          </a:xfrm>
        </p:spPr>
        <p:txBody>
          <a:bodyPr/>
          <a:lstStyle/>
          <a:p>
            <a:r>
              <a:rPr lang="en-US" dirty="0"/>
              <a:t>Arguments are “pass-by-value”</a:t>
            </a:r>
          </a:p>
          <a:p>
            <a:r>
              <a:rPr lang="en-US" dirty="0"/>
              <a:t>Contents of variables are copied into function </a:t>
            </a:r>
            <a:r>
              <a:rPr lang="en-US" dirty="0" err="1"/>
              <a:t>args</a:t>
            </a:r>
            <a:endParaRPr lang="en-US" dirty="0"/>
          </a:p>
        </p:txBody>
      </p:sp>
      <p:grpSp>
        <p:nvGrpSpPr>
          <p:cNvPr id="4" name="Group 22">
            <a:extLst>
              <a:ext uri="{FF2B5EF4-FFF2-40B4-BE49-F238E27FC236}">
                <a16:creationId xmlns:a16="http://schemas.microsoft.com/office/drawing/2014/main" id="{08DDB067-63B7-F05E-7997-39F990C3DCD3}"/>
              </a:ext>
            </a:extLst>
          </p:cNvPr>
          <p:cNvGrpSpPr>
            <a:grpSpLocks/>
          </p:cNvGrpSpPr>
          <p:nvPr/>
        </p:nvGrpSpPr>
        <p:grpSpPr bwMode="auto">
          <a:xfrm>
            <a:off x="6248400" y="2519267"/>
            <a:ext cx="2590800" cy="1620837"/>
            <a:chOff x="2891" y="2514"/>
            <a:chExt cx="1632" cy="1021"/>
          </a:xfrm>
        </p:grpSpPr>
        <p:sp>
          <p:nvSpPr>
            <p:cNvPr id="5" name="Text Box 23">
              <a:extLst>
                <a:ext uri="{FF2B5EF4-FFF2-40B4-BE49-F238E27FC236}">
                  <a16:creationId xmlns:a16="http://schemas.microsoft.com/office/drawing/2014/main" id="{3E37D9D6-8D05-8353-F596-D2A68AF63D60}"/>
                </a:ext>
              </a:extLst>
            </p:cNvPr>
            <p:cNvSpPr txBox="1">
              <a:spLocks noChangeArrowheads="1"/>
            </p:cNvSpPr>
            <p:nvPr/>
          </p:nvSpPr>
          <p:spPr bwMode="auto">
            <a:xfrm>
              <a:off x="3611" y="2533"/>
              <a:ext cx="912"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a</a:t>
              </a:r>
              <a:endParaRPr lang="en-US" sz="1200" dirty="0">
                <a:latin typeface="Times New Roman" charset="0"/>
              </a:endParaRPr>
            </a:p>
          </p:txBody>
        </p:sp>
        <p:sp>
          <p:nvSpPr>
            <p:cNvPr id="6" name="Text Box 24">
              <a:extLst>
                <a:ext uri="{FF2B5EF4-FFF2-40B4-BE49-F238E27FC236}">
                  <a16:creationId xmlns:a16="http://schemas.microsoft.com/office/drawing/2014/main" id="{F23F68ED-8CB7-496A-6698-313016CB5B9A}"/>
                </a:ext>
              </a:extLst>
            </p:cNvPr>
            <p:cNvSpPr txBox="1">
              <a:spLocks noChangeArrowheads="1"/>
            </p:cNvSpPr>
            <p:nvPr/>
          </p:nvSpPr>
          <p:spPr bwMode="auto">
            <a:xfrm>
              <a:off x="3611" y="3090"/>
              <a:ext cx="912"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x</a:t>
              </a:r>
              <a:endParaRPr lang="en-US" sz="1200" dirty="0">
                <a:latin typeface="Times New Roman" charset="0"/>
              </a:endParaRPr>
            </a:p>
          </p:txBody>
        </p:sp>
        <p:sp>
          <p:nvSpPr>
            <p:cNvPr id="7" name="Text Box 25">
              <a:extLst>
                <a:ext uri="{FF2B5EF4-FFF2-40B4-BE49-F238E27FC236}">
                  <a16:creationId xmlns:a16="http://schemas.microsoft.com/office/drawing/2014/main" id="{9C02F26C-23E0-A3A0-7115-812925946F21}"/>
                </a:ext>
              </a:extLst>
            </p:cNvPr>
            <p:cNvSpPr txBox="1">
              <a:spLocks noChangeArrowheads="1"/>
            </p:cNvSpPr>
            <p:nvPr/>
          </p:nvSpPr>
          <p:spPr bwMode="auto">
            <a:xfrm>
              <a:off x="3611" y="3321"/>
              <a:ext cx="912"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y</a:t>
              </a:r>
              <a:endParaRPr lang="en-US" sz="1200" dirty="0">
                <a:latin typeface="Times New Roman" charset="0"/>
              </a:endParaRPr>
            </a:p>
          </p:txBody>
        </p:sp>
        <p:grpSp>
          <p:nvGrpSpPr>
            <p:cNvPr id="8" name="Group 26">
              <a:extLst>
                <a:ext uri="{FF2B5EF4-FFF2-40B4-BE49-F238E27FC236}">
                  <a16:creationId xmlns:a16="http://schemas.microsoft.com/office/drawing/2014/main" id="{D542A28A-71D5-7A99-ED71-B748F70621B5}"/>
                </a:ext>
              </a:extLst>
            </p:cNvPr>
            <p:cNvGrpSpPr>
              <a:grpSpLocks/>
            </p:cNvGrpSpPr>
            <p:nvPr/>
          </p:nvGrpSpPr>
          <p:grpSpPr bwMode="auto">
            <a:xfrm>
              <a:off x="2891" y="2514"/>
              <a:ext cx="1280" cy="1021"/>
              <a:chOff x="2891" y="2514"/>
              <a:chExt cx="1280" cy="1021"/>
            </a:xfrm>
          </p:grpSpPr>
          <p:sp>
            <p:nvSpPr>
              <p:cNvPr id="9" name="Rectangle 27">
                <a:extLst>
                  <a:ext uri="{FF2B5EF4-FFF2-40B4-BE49-F238E27FC236}">
                    <a16:creationId xmlns:a16="http://schemas.microsoft.com/office/drawing/2014/main" id="{34AFB003-7F1D-7BEE-EEBC-DBC34CE785F1}"/>
                  </a:ext>
                </a:extLst>
              </p:cNvPr>
              <p:cNvSpPr>
                <a:spLocks noChangeArrowheads="1"/>
              </p:cNvSpPr>
              <p:nvPr/>
            </p:nvSpPr>
            <p:spPr bwMode="auto">
              <a:xfrm>
                <a:off x="2891" y="2553"/>
                <a:ext cx="720" cy="960"/>
              </a:xfrm>
              <a:prstGeom prst="rect">
                <a:avLst/>
              </a:prstGeom>
              <a:solidFill>
                <a:srgbClr val="99CCFF"/>
              </a:solidFill>
              <a:ln w="9525">
                <a:solidFill>
                  <a:schemeClr val="tx1"/>
                </a:solidFill>
                <a:miter lim="800000"/>
                <a:headEnd/>
                <a:tailEnd/>
              </a:ln>
            </p:spPr>
            <p:txBody>
              <a:bodyPr wrap="none" anchor="ctr"/>
              <a:lstStyle/>
              <a:p>
                <a:pPr algn="ctr"/>
                <a:endParaRPr lang="en-US" sz="2400">
                  <a:latin typeface="Times New Roman" charset="0"/>
                </a:endParaRPr>
              </a:p>
            </p:txBody>
          </p:sp>
          <p:sp>
            <p:nvSpPr>
              <p:cNvPr id="10" name="Line 28">
                <a:extLst>
                  <a:ext uri="{FF2B5EF4-FFF2-40B4-BE49-F238E27FC236}">
                    <a16:creationId xmlns:a16="http://schemas.microsoft.com/office/drawing/2014/main" id="{7C7CB4FD-4527-6F0E-B1FE-0600028F1559}"/>
                  </a:ext>
                </a:extLst>
              </p:cNvPr>
              <p:cNvSpPr>
                <a:spLocks noChangeShapeType="1"/>
              </p:cNvSpPr>
              <p:nvPr/>
            </p:nvSpPr>
            <p:spPr bwMode="auto">
              <a:xfrm>
                <a:off x="2891" y="3321"/>
                <a:ext cx="7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Line 29">
                <a:extLst>
                  <a:ext uri="{FF2B5EF4-FFF2-40B4-BE49-F238E27FC236}">
                    <a16:creationId xmlns:a16="http://schemas.microsoft.com/office/drawing/2014/main" id="{3A6D3643-C59E-8377-9C16-5ADB493A5504}"/>
                  </a:ext>
                </a:extLst>
              </p:cNvPr>
              <p:cNvSpPr>
                <a:spLocks noChangeShapeType="1"/>
              </p:cNvSpPr>
              <p:nvPr/>
            </p:nvSpPr>
            <p:spPr bwMode="auto">
              <a:xfrm>
                <a:off x="2891" y="2937"/>
                <a:ext cx="7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2" name="Line 30">
                <a:extLst>
                  <a:ext uri="{FF2B5EF4-FFF2-40B4-BE49-F238E27FC236}">
                    <a16:creationId xmlns:a16="http://schemas.microsoft.com/office/drawing/2014/main" id="{9D0C7B62-6E43-185F-8F8F-EFD26906BDED}"/>
                  </a:ext>
                </a:extLst>
              </p:cNvPr>
              <p:cNvSpPr>
                <a:spLocks noChangeShapeType="1"/>
              </p:cNvSpPr>
              <p:nvPr/>
            </p:nvSpPr>
            <p:spPr bwMode="auto">
              <a:xfrm>
                <a:off x="2891" y="2745"/>
                <a:ext cx="7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3" name="Line 31">
                <a:extLst>
                  <a:ext uri="{FF2B5EF4-FFF2-40B4-BE49-F238E27FC236}">
                    <a16:creationId xmlns:a16="http://schemas.microsoft.com/office/drawing/2014/main" id="{31F4BEA4-3510-7D72-F7DD-ADEA6208D4E1}"/>
                  </a:ext>
                </a:extLst>
              </p:cNvPr>
              <p:cNvSpPr>
                <a:spLocks noChangeShapeType="1"/>
              </p:cNvSpPr>
              <p:nvPr/>
            </p:nvSpPr>
            <p:spPr bwMode="auto">
              <a:xfrm>
                <a:off x="2891" y="3129"/>
                <a:ext cx="7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4" name="Line 32">
                <a:extLst>
                  <a:ext uri="{FF2B5EF4-FFF2-40B4-BE49-F238E27FC236}">
                    <a16:creationId xmlns:a16="http://schemas.microsoft.com/office/drawing/2014/main" id="{D120FB34-4889-6BB9-BE69-1BDFE14ECCDD}"/>
                  </a:ext>
                </a:extLst>
              </p:cNvPr>
              <p:cNvSpPr>
                <a:spLocks noChangeShapeType="1"/>
              </p:cNvSpPr>
              <p:nvPr/>
            </p:nvSpPr>
            <p:spPr bwMode="auto">
              <a:xfrm>
                <a:off x="2891" y="3513"/>
                <a:ext cx="720"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a:p>
            </p:txBody>
          </p:sp>
          <p:sp>
            <p:nvSpPr>
              <p:cNvPr id="15" name="Text Box 33">
                <a:extLst>
                  <a:ext uri="{FF2B5EF4-FFF2-40B4-BE49-F238E27FC236}">
                    <a16:creationId xmlns:a16="http://schemas.microsoft.com/office/drawing/2014/main" id="{D13ADA93-4C91-4949-1B06-C388439C4BAA}"/>
                  </a:ext>
                </a:extLst>
              </p:cNvPr>
              <p:cNvSpPr txBox="1">
                <a:spLocks noChangeArrowheads="1"/>
              </p:cNvSpPr>
              <p:nvPr/>
            </p:nvSpPr>
            <p:spPr bwMode="auto">
              <a:xfrm>
                <a:off x="3611" y="2745"/>
                <a:ext cx="560" cy="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b</a:t>
                </a:r>
                <a:endParaRPr lang="en-US" sz="2400" dirty="0">
                  <a:latin typeface="Times New Roman" charset="0"/>
                </a:endParaRPr>
              </a:p>
            </p:txBody>
          </p:sp>
          <p:sp>
            <p:nvSpPr>
              <p:cNvPr id="16" name="Text Box 34">
                <a:extLst>
                  <a:ext uri="{FF2B5EF4-FFF2-40B4-BE49-F238E27FC236}">
                    <a16:creationId xmlns:a16="http://schemas.microsoft.com/office/drawing/2014/main" id="{CEB0A10E-A349-E079-2E9F-69745F23DC3C}"/>
                  </a:ext>
                </a:extLst>
              </p:cNvPr>
              <p:cNvSpPr txBox="1">
                <a:spLocks noChangeArrowheads="1"/>
              </p:cNvSpPr>
              <p:nvPr/>
            </p:nvSpPr>
            <p:spPr bwMode="auto">
              <a:xfrm>
                <a:off x="3611" y="2917"/>
                <a:ext cx="432" cy="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endParaRPr lang="en-US" sz="1200" dirty="0">
                  <a:latin typeface="Times New Roman" charset="0"/>
                </a:endParaRPr>
              </a:p>
            </p:txBody>
          </p:sp>
          <p:sp>
            <p:nvSpPr>
              <p:cNvPr id="17" name="Text Box 35">
                <a:extLst>
                  <a:ext uri="{FF2B5EF4-FFF2-40B4-BE49-F238E27FC236}">
                    <a16:creationId xmlns:a16="http://schemas.microsoft.com/office/drawing/2014/main" id="{4B82B0AB-4724-BA62-9709-471CF7BE7D30}"/>
                  </a:ext>
                </a:extLst>
              </p:cNvPr>
              <p:cNvSpPr txBox="1">
                <a:spLocks noChangeArrowheads="1"/>
              </p:cNvSpPr>
              <p:nvPr/>
            </p:nvSpPr>
            <p:spPr bwMode="auto">
              <a:xfrm>
                <a:off x="3169" y="2514"/>
                <a:ext cx="196" cy="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4</a:t>
                </a:r>
              </a:p>
            </p:txBody>
          </p:sp>
          <p:sp>
            <p:nvSpPr>
              <p:cNvPr id="18" name="Text Box 36">
                <a:extLst>
                  <a:ext uri="{FF2B5EF4-FFF2-40B4-BE49-F238E27FC236}">
                    <a16:creationId xmlns:a16="http://schemas.microsoft.com/office/drawing/2014/main" id="{1F3981B4-46C3-FEE3-F707-8E9BBD0CC0EE}"/>
                  </a:ext>
                </a:extLst>
              </p:cNvPr>
              <p:cNvSpPr txBox="1">
                <a:spLocks noChangeArrowheads="1"/>
              </p:cNvSpPr>
              <p:nvPr/>
            </p:nvSpPr>
            <p:spPr bwMode="auto">
              <a:xfrm>
                <a:off x="3169" y="2706"/>
                <a:ext cx="196" cy="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3</a:t>
                </a:r>
              </a:p>
            </p:txBody>
          </p:sp>
          <p:sp>
            <p:nvSpPr>
              <p:cNvPr id="20" name="Text Box 38">
                <a:extLst>
                  <a:ext uri="{FF2B5EF4-FFF2-40B4-BE49-F238E27FC236}">
                    <a16:creationId xmlns:a16="http://schemas.microsoft.com/office/drawing/2014/main" id="{B9ACE4B0-F2CC-8490-2CB2-A9BB0201297E}"/>
                  </a:ext>
                </a:extLst>
              </p:cNvPr>
              <p:cNvSpPr txBox="1">
                <a:spLocks noChangeArrowheads="1"/>
              </p:cNvSpPr>
              <p:nvPr/>
            </p:nvSpPr>
            <p:spPr bwMode="auto">
              <a:xfrm>
                <a:off x="3169" y="3090"/>
                <a:ext cx="196" cy="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3</a:t>
                </a:r>
              </a:p>
            </p:txBody>
          </p:sp>
          <p:sp>
            <p:nvSpPr>
              <p:cNvPr id="21" name="Text Box 39">
                <a:extLst>
                  <a:ext uri="{FF2B5EF4-FFF2-40B4-BE49-F238E27FC236}">
                    <a16:creationId xmlns:a16="http://schemas.microsoft.com/office/drawing/2014/main" id="{63F23787-3EE8-86CB-282E-1B6FF7B52A2E}"/>
                  </a:ext>
                </a:extLst>
              </p:cNvPr>
              <p:cNvSpPr txBox="1">
                <a:spLocks noChangeArrowheads="1"/>
              </p:cNvSpPr>
              <p:nvPr/>
            </p:nvSpPr>
            <p:spPr bwMode="auto">
              <a:xfrm>
                <a:off x="3169" y="3302"/>
                <a:ext cx="196" cy="23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4</a:t>
                </a:r>
              </a:p>
            </p:txBody>
          </p:sp>
        </p:grpSp>
      </p:grpSp>
      <p:sp>
        <p:nvSpPr>
          <p:cNvPr id="22" name="Text Box 4">
            <a:extLst>
              <a:ext uri="{FF2B5EF4-FFF2-40B4-BE49-F238E27FC236}">
                <a16:creationId xmlns:a16="http://schemas.microsoft.com/office/drawing/2014/main" id="{492691D7-5F49-8D65-0166-E0B0A7490105}"/>
              </a:ext>
            </a:extLst>
          </p:cNvPr>
          <p:cNvSpPr txBox="1">
            <a:spLocks noChangeArrowheads="1"/>
          </p:cNvSpPr>
          <p:nvPr/>
        </p:nvSpPr>
        <p:spPr bwMode="auto">
          <a:xfrm>
            <a:off x="505620" y="1981200"/>
            <a:ext cx="5056980" cy="440120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2000" dirty="0">
                <a:latin typeface="Courier New" charset="0"/>
              </a:rPr>
              <a:t>void swap(int a, int b) {</a:t>
            </a:r>
          </a:p>
          <a:p>
            <a:r>
              <a:rPr lang="en-US" sz="2000" dirty="0">
                <a:latin typeface="Courier New" charset="0"/>
              </a:rPr>
              <a:t>	int </a:t>
            </a:r>
            <a:r>
              <a:rPr lang="en-US" sz="2000" dirty="0" err="1">
                <a:latin typeface="Courier New" charset="0"/>
              </a:rPr>
              <a:t>tmp</a:t>
            </a:r>
            <a:r>
              <a:rPr lang="en-US" sz="2000" dirty="0">
                <a:latin typeface="Courier New" charset="0"/>
              </a:rPr>
              <a:t> = a;</a:t>
            </a:r>
          </a:p>
          <a:p>
            <a:endParaRPr lang="en-US" sz="2000" dirty="0">
              <a:latin typeface="Courier New" charset="0"/>
            </a:endParaRPr>
          </a:p>
          <a:p>
            <a:r>
              <a:rPr lang="en-US" sz="2000" dirty="0">
                <a:latin typeface="Courier New" charset="0"/>
              </a:rPr>
              <a:t>  a = b;</a:t>
            </a:r>
          </a:p>
          <a:p>
            <a:r>
              <a:rPr lang="en-US" sz="2000" dirty="0">
                <a:latin typeface="Courier New" charset="0"/>
              </a:rPr>
              <a:t>  b = </a:t>
            </a:r>
            <a:r>
              <a:rPr lang="en-US" sz="2000" dirty="0" err="1">
                <a:latin typeface="Courier New" charset="0"/>
              </a:rPr>
              <a:t>tmp</a:t>
            </a:r>
            <a:r>
              <a:rPr lang="en-US" sz="2000" dirty="0">
                <a:latin typeface="Courier New" charset="0"/>
              </a:rPr>
              <a:t>;</a:t>
            </a:r>
          </a:p>
          <a:p>
            <a:r>
              <a:rPr lang="en-US" sz="2000" dirty="0">
                <a:latin typeface="Courier New" charset="0"/>
              </a:rPr>
              <a:t>  </a:t>
            </a:r>
            <a:r>
              <a:rPr lang="en-US" sz="2000" dirty="0" err="1">
                <a:latin typeface="Courier New" charset="0"/>
              </a:rPr>
              <a:t>printf</a:t>
            </a:r>
            <a:r>
              <a:rPr lang="en-US" sz="2000" dirty="0">
                <a:latin typeface="Courier New" charset="0"/>
              </a:rPr>
              <a:t>(”a: %d, b: %d\n”,</a:t>
            </a:r>
            <a:r>
              <a:rPr lang="en-US" sz="2000" dirty="0" err="1">
                <a:latin typeface="Courier New" charset="0"/>
              </a:rPr>
              <a:t>a,b</a:t>
            </a:r>
            <a:r>
              <a:rPr lang="en-US" sz="2000" dirty="0">
                <a:latin typeface="Courier New" charset="0"/>
              </a:rPr>
              <a:t>);</a:t>
            </a:r>
          </a:p>
          <a:p>
            <a:r>
              <a:rPr lang="en-US" sz="2000" dirty="0">
                <a:latin typeface="Courier New" charset="0"/>
              </a:rPr>
              <a:t>}</a:t>
            </a:r>
          </a:p>
          <a:p>
            <a:endParaRPr lang="en-US" sz="2000" dirty="0">
              <a:latin typeface="Courier New" charset="0"/>
            </a:endParaRPr>
          </a:p>
          <a:p>
            <a:r>
              <a:rPr lang="en-US" sz="2000" dirty="0">
                <a:latin typeface="Courier New" charset="0"/>
              </a:rPr>
              <a:t>int main(void) {</a:t>
            </a:r>
          </a:p>
          <a:p>
            <a:r>
              <a:rPr lang="en-US" sz="2000" dirty="0">
                <a:latin typeface="Courier New" charset="0"/>
              </a:rPr>
              <a:t>	int x=3, y=4;</a:t>
            </a:r>
          </a:p>
          <a:p>
            <a:endParaRPr lang="en-US" sz="2000" dirty="0">
              <a:latin typeface="Courier New" charset="0"/>
            </a:endParaRPr>
          </a:p>
          <a:p>
            <a:r>
              <a:rPr lang="en-US" sz="2000" dirty="0">
                <a:latin typeface="Courier New" charset="0"/>
              </a:rPr>
              <a:t>  swap(</a:t>
            </a:r>
            <a:r>
              <a:rPr lang="en-US" sz="2000" dirty="0" err="1">
                <a:latin typeface="Courier New" charset="0"/>
              </a:rPr>
              <a:t>x,y</a:t>
            </a:r>
            <a:r>
              <a:rPr lang="en-US" sz="2000" dirty="0">
                <a:latin typeface="Courier New" charset="0"/>
              </a:rPr>
              <a:t>);</a:t>
            </a:r>
          </a:p>
          <a:p>
            <a:r>
              <a:rPr lang="en-US" sz="2000" dirty="0">
                <a:latin typeface="Courier New" charset="0"/>
              </a:rPr>
              <a:t>  </a:t>
            </a:r>
            <a:r>
              <a:rPr lang="en-US" sz="2000" dirty="0" err="1">
                <a:latin typeface="Courier New" charset="0"/>
              </a:rPr>
              <a:t>printf</a:t>
            </a:r>
            <a:r>
              <a:rPr lang="en-US" sz="2000" dirty="0">
                <a:latin typeface="Courier New" charset="0"/>
              </a:rPr>
              <a:t>(”x: %d, y: %d\n”,</a:t>
            </a:r>
            <a:r>
              <a:rPr lang="en-US" sz="2000" dirty="0" err="1">
                <a:latin typeface="Courier New" charset="0"/>
              </a:rPr>
              <a:t>x,y</a:t>
            </a:r>
            <a:r>
              <a:rPr lang="en-US" sz="2000" dirty="0">
                <a:latin typeface="Courier New" charset="0"/>
              </a:rPr>
              <a:t>);</a:t>
            </a:r>
          </a:p>
          <a:p>
            <a:r>
              <a:rPr lang="en-US" sz="2000" dirty="0">
                <a:latin typeface="Courier New" charset="0"/>
              </a:rPr>
              <a:t>}</a:t>
            </a:r>
          </a:p>
        </p:txBody>
      </p:sp>
      <p:sp>
        <p:nvSpPr>
          <p:cNvPr id="19" name="Text Box 4">
            <a:extLst>
              <a:ext uri="{FF2B5EF4-FFF2-40B4-BE49-F238E27FC236}">
                <a16:creationId xmlns:a16="http://schemas.microsoft.com/office/drawing/2014/main" id="{04B7BC4A-188D-874D-6854-33CFE875EC06}"/>
              </a:ext>
            </a:extLst>
          </p:cNvPr>
          <p:cNvSpPr txBox="1">
            <a:spLocks noChangeArrowheads="1"/>
          </p:cNvSpPr>
          <p:nvPr/>
        </p:nvSpPr>
        <p:spPr bwMode="auto">
          <a:xfrm>
            <a:off x="6248401" y="5665858"/>
            <a:ext cx="278566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2000" dirty="0">
                <a:latin typeface="Courier New" charset="0"/>
              </a:rPr>
              <a:t>&gt; ./main</a:t>
            </a:r>
          </a:p>
          <a:p>
            <a:r>
              <a:rPr lang="en-US" sz="2000" dirty="0">
                <a:latin typeface="Courier New" charset="0"/>
              </a:rPr>
              <a:t>&gt; a: 4, b: 3</a:t>
            </a:r>
          </a:p>
          <a:p>
            <a:r>
              <a:rPr lang="en-US" sz="2000" dirty="0">
                <a:latin typeface="Courier New" charset="0"/>
              </a:rPr>
              <a:t>&gt; x: 3, y: 4</a:t>
            </a:r>
          </a:p>
        </p:txBody>
      </p:sp>
    </p:spTree>
    <p:extLst>
      <p:ext uri="{BB962C8B-B14F-4D97-AF65-F5344CB8AC3E}">
        <p14:creationId xmlns:p14="http://schemas.microsoft.com/office/powerpoint/2010/main" val="413213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Variable scope</a:t>
            </a:r>
          </a:p>
        </p:txBody>
      </p:sp>
      <p:sp>
        <p:nvSpPr>
          <p:cNvPr id="3" name="Content Placeholder 2"/>
          <p:cNvSpPr>
            <a:spLocks noGrp="1"/>
          </p:cNvSpPr>
          <p:nvPr>
            <p:ph sz="quarter" idx="1"/>
          </p:nvPr>
        </p:nvSpPr>
        <p:spPr>
          <a:xfrm>
            <a:off x="457200" y="990600"/>
            <a:ext cx="8229600" cy="5029200"/>
          </a:xfrm>
        </p:spPr>
        <p:txBody>
          <a:bodyPr/>
          <a:lstStyle/>
          <a:p>
            <a:r>
              <a:rPr lang="en-US" dirty="0"/>
              <a:t>Arguments are “pass-by-reference”</a:t>
            </a:r>
          </a:p>
          <a:p>
            <a:r>
              <a:rPr lang="en-US" dirty="0"/>
              <a:t>Contents of variables are copied into function </a:t>
            </a:r>
            <a:r>
              <a:rPr lang="en-US" dirty="0" err="1"/>
              <a:t>args</a:t>
            </a:r>
            <a:endParaRPr lang="en-US" dirty="0"/>
          </a:p>
        </p:txBody>
      </p:sp>
      <p:grpSp>
        <p:nvGrpSpPr>
          <p:cNvPr id="4" name="Group 22">
            <a:extLst>
              <a:ext uri="{FF2B5EF4-FFF2-40B4-BE49-F238E27FC236}">
                <a16:creationId xmlns:a16="http://schemas.microsoft.com/office/drawing/2014/main" id="{08DDB067-63B7-F05E-7997-39F990C3DCD3}"/>
              </a:ext>
            </a:extLst>
          </p:cNvPr>
          <p:cNvGrpSpPr>
            <a:grpSpLocks/>
          </p:cNvGrpSpPr>
          <p:nvPr/>
        </p:nvGrpSpPr>
        <p:grpSpPr bwMode="auto">
          <a:xfrm>
            <a:off x="6248400" y="2528792"/>
            <a:ext cx="2590800" cy="1611312"/>
            <a:chOff x="2891" y="2520"/>
            <a:chExt cx="1632" cy="1015"/>
          </a:xfrm>
        </p:grpSpPr>
        <p:sp>
          <p:nvSpPr>
            <p:cNvPr id="5" name="Text Box 23">
              <a:extLst>
                <a:ext uri="{FF2B5EF4-FFF2-40B4-BE49-F238E27FC236}">
                  <a16:creationId xmlns:a16="http://schemas.microsoft.com/office/drawing/2014/main" id="{3E37D9D6-8D05-8353-F596-D2A68AF63D60}"/>
                </a:ext>
              </a:extLst>
            </p:cNvPr>
            <p:cNvSpPr txBox="1">
              <a:spLocks noChangeArrowheads="1"/>
            </p:cNvSpPr>
            <p:nvPr/>
          </p:nvSpPr>
          <p:spPr bwMode="auto">
            <a:xfrm>
              <a:off x="3611" y="2533"/>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a</a:t>
              </a:r>
              <a:endParaRPr lang="en-US" sz="1200" dirty="0">
                <a:latin typeface="Times New Roman" charset="0"/>
              </a:endParaRPr>
            </a:p>
          </p:txBody>
        </p:sp>
        <p:sp>
          <p:nvSpPr>
            <p:cNvPr id="6" name="Text Box 24">
              <a:extLst>
                <a:ext uri="{FF2B5EF4-FFF2-40B4-BE49-F238E27FC236}">
                  <a16:creationId xmlns:a16="http://schemas.microsoft.com/office/drawing/2014/main" id="{F23F68ED-8CB7-496A-6698-313016CB5B9A}"/>
                </a:ext>
              </a:extLst>
            </p:cNvPr>
            <p:cNvSpPr txBox="1">
              <a:spLocks noChangeArrowheads="1"/>
            </p:cNvSpPr>
            <p:nvPr/>
          </p:nvSpPr>
          <p:spPr bwMode="auto">
            <a:xfrm>
              <a:off x="3611" y="3090"/>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x, &amp;x = 0xA9F</a:t>
              </a:r>
              <a:endParaRPr lang="en-US" sz="1200" dirty="0">
                <a:latin typeface="Times New Roman" charset="0"/>
              </a:endParaRPr>
            </a:p>
          </p:txBody>
        </p:sp>
        <p:sp>
          <p:nvSpPr>
            <p:cNvPr id="7" name="Text Box 25">
              <a:extLst>
                <a:ext uri="{FF2B5EF4-FFF2-40B4-BE49-F238E27FC236}">
                  <a16:creationId xmlns:a16="http://schemas.microsoft.com/office/drawing/2014/main" id="{9C02F26C-23E0-A3A0-7115-812925946F21}"/>
                </a:ext>
              </a:extLst>
            </p:cNvPr>
            <p:cNvSpPr txBox="1">
              <a:spLocks noChangeArrowheads="1"/>
            </p:cNvSpPr>
            <p:nvPr/>
          </p:nvSpPr>
          <p:spPr bwMode="auto">
            <a:xfrm>
              <a:off x="3611" y="3321"/>
              <a:ext cx="912"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y, &amp;y = 0xAA0</a:t>
              </a:r>
              <a:endParaRPr lang="en-US" sz="1200" dirty="0">
                <a:latin typeface="Times New Roman" charset="0"/>
              </a:endParaRPr>
            </a:p>
          </p:txBody>
        </p:sp>
        <p:grpSp>
          <p:nvGrpSpPr>
            <p:cNvPr id="8" name="Group 26">
              <a:extLst>
                <a:ext uri="{FF2B5EF4-FFF2-40B4-BE49-F238E27FC236}">
                  <a16:creationId xmlns:a16="http://schemas.microsoft.com/office/drawing/2014/main" id="{D542A28A-71D5-7A99-ED71-B748F70621B5}"/>
                </a:ext>
              </a:extLst>
            </p:cNvPr>
            <p:cNvGrpSpPr>
              <a:grpSpLocks/>
            </p:cNvGrpSpPr>
            <p:nvPr/>
          </p:nvGrpSpPr>
          <p:grpSpPr bwMode="auto">
            <a:xfrm>
              <a:off x="2891" y="2520"/>
              <a:ext cx="1280" cy="1015"/>
              <a:chOff x="2891" y="2520"/>
              <a:chExt cx="1280" cy="1015"/>
            </a:xfrm>
          </p:grpSpPr>
          <p:sp>
            <p:nvSpPr>
              <p:cNvPr id="9" name="Rectangle 27">
                <a:extLst>
                  <a:ext uri="{FF2B5EF4-FFF2-40B4-BE49-F238E27FC236}">
                    <a16:creationId xmlns:a16="http://schemas.microsoft.com/office/drawing/2014/main" id="{34AFB003-7F1D-7BEE-EEBC-DBC34CE785F1}"/>
                  </a:ext>
                </a:extLst>
              </p:cNvPr>
              <p:cNvSpPr>
                <a:spLocks noChangeArrowheads="1"/>
              </p:cNvSpPr>
              <p:nvPr/>
            </p:nvSpPr>
            <p:spPr bwMode="auto">
              <a:xfrm>
                <a:off x="2891" y="2553"/>
                <a:ext cx="720" cy="960"/>
              </a:xfrm>
              <a:prstGeom prst="rect">
                <a:avLst/>
              </a:prstGeom>
              <a:solidFill>
                <a:srgbClr val="99CCFF"/>
              </a:solidFill>
              <a:ln w="9525">
                <a:solidFill>
                  <a:schemeClr val="tx1"/>
                </a:solidFill>
                <a:miter lim="800000"/>
                <a:headEnd/>
                <a:tailEnd/>
              </a:ln>
            </p:spPr>
            <p:txBody>
              <a:bodyPr wrap="none" anchor="ctr"/>
              <a:lstStyle/>
              <a:p>
                <a:pPr algn="ctr"/>
                <a:endParaRPr lang="en-US" sz="2400">
                  <a:latin typeface="Times New Roman" charset="0"/>
                </a:endParaRPr>
              </a:p>
            </p:txBody>
          </p:sp>
          <p:sp>
            <p:nvSpPr>
              <p:cNvPr id="10" name="Line 28">
                <a:extLst>
                  <a:ext uri="{FF2B5EF4-FFF2-40B4-BE49-F238E27FC236}">
                    <a16:creationId xmlns:a16="http://schemas.microsoft.com/office/drawing/2014/main" id="{7C7CB4FD-4527-6F0E-B1FE-0600028F1559}"/>
                  </a:ext>
                </a:extLst>
              </p:cNvPr>
              <p:cNvSpPr>
                <a:spLocks noChangeShapeType="1"/>
              </p:cNvSpPr>
              <p:nvPr/>
            </p:nvSpPr>
            <p:spPr bwMode="auto">
              <a:xfrm>
                <a:off x="2891" y="3321"/>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1" name="Line 29">
                <a:extLst>
                  <a:ext uri="{FF2B5EF4-FFF2-40B4-BE49-F238E27FC236}">
                    <a16:creationId xmlns:a16="http://schemas.microsoft.com/office/drawing/2014/main" id="{3A6D3643-C59E-8377-9C16-5ADB493A5504}"/>
                  </a:ext>
                </a:extLst>
              </p:cNvPr>
              <p:cNvSpPr>
                <a:spLocks noChangeShapeType="1"/>
              </p:cNvSpPr>
              <p:nvPr/>
            </p:nvSpPr>
            <p:spPr bwMode="auto">
              <a:xfrm>
                <a:off x="2891" y="2937"/>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 name="Line 30">
                <a:extLst>
                  <a:ext uri="{FF2B5EF4-FFF2-40B4-BE49-F238E27FC236}">
                    <a16:creationId xmlns:a16="http://schemas.microsoft.com/office/drawing/2014/main" id="{9D0C7B62-6E43-185F-8F8F-EFD26906BDED}"/>
                  </a:ext>
                </a:extLst>
              </p:cNvPr>
              <p:cNvSpPr>
                <a:spLocks noChangeShapeType="1"/>
              </p:cNvSpPr>
              <p:nvPr/>
            </p:nvSpPr>
            <p:spPr bwMode="auto">
              <a:xfrm>
                <a:off x="2891" y="2745"/>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3" name="Line 31">
                <a:extLst>
                  <a:ext uri="{FF2B5EF4-FFF2-40B4-BE49-F238E27FC236}">
                    <a16:creationId xmlns:a16="http://schemas.microsoft.com/office/drawing/2014/main" id="{31F4BEA4-3510-7D72-F7DD-ADEA6208D4E1}"/>
                  </a:ext>
                </a:extLst>
              </p:cNvPr>
              <p:cNvSpPr>
                <a:spLocks noChangeShapeType="1"/>
              </p:cNvSpPr>
              <p:nvPr/>
            </p:nvSpPr>
            <p:spPr bwMode="auto">
              <a:xfrm>
                <a:off x="2891" y="3129"/>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4" name="Line 32">
                <a:extLst>
                  <a:ext uri="{FF2B5EF4-FFF2-40B4-BE49-F238E27FC236}">
                    <a16:creationId xmlns:a16="http://schemas.microsoft.com/office/drawing/2014/main" id="{D120FB34-4889-6BB9-BE69-1BDFE14ECCDD}"/>
                  </a:ext>
                </a:extLst>
              </p:cNvPr>
              <p:cNvSpPr>
                <a:spLocks noChangeShapeType="1"/>
              </p:cNvSpPr>
              <p:nvPr/>
            </p:nvSpPr>
            <p:spPr bwMode="auto">
              <a:xfrm>
                <a:off x="2891" y="3513"/>
                <a:ext cx="72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5" name="Text Box 33">
                <a:extLst>
                  <a:ext uri="{FF2B5EF4-FFF2-40B4-BE49-F238E27FC236}">
                    <a16:creationId xmlns:a16="http://schemas.microsoft.com/office/drawing/2014/main" id="{D13ADA93-4C91-4949-1B06-C388439C4BAA}"/>
                  </a:ext>
                </a:extLst>
              </p:cNvPr>
              <p:cNvSpPr txBox="1">
                <a:spLocks noChangeArrowheads="1"/>
              </p:cNvSpPr>
              <p:nvPr/>
            </p:nvSpPr>
            <p:spPr bwMode="auto">
              <a:xfrm>
                <a:off x="3611" y="2745"/>
                <a:ext cx="560" cy="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r>
                  <a:rPr lang="en-US" sz="1600" dirty="0">
                    <a:latin typeface="Times New Roman" charset="0"/>
                  </a:rPr>
                  <a:t>b</a:t>
                </a:r>
                <a:endParaRPr lang="en-US" sz="2400" dirty="0">
                  <a:latin typeface="Times New Roman" charset="0"/>
                </a:endParaRPr>
              </a:p>
            </p:txBody>
          </p:sp>
          <p:sp>
            <p:nvSpPr>
              <p:cNvPr id="16" name="Text Box 34">
                <a:extLst>
                  <a:ext uri="{FF2B5EF4-FFF2-40B4-BE49-F238E27FC236}">
                    <a16:creationId xmlns:a16="http://schemas.microsoft.com/office/drawing/2014/main" id="{CEB0A10E-A349-E079-2E9F-69745F23DC3C}"/>
                  </a:ext>
                </a:extLst>
              </p:cNvPr>
              <p:cNvSpPr txBox="1">
                <a:spLocks noChangeArrowheads="1"/>
              </p:cNvSpPr>
              <p:nvPr/>
            </p:nvSpPr>
            <p:spPr bwMode="auto">
              <a:xfrm>
                <a:off x="3611" y="2917"/>
                <a:ext cx="432" cy="1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spcBef>
                    <a:spcPct val="50000"/>
                  </a:spcBef>
                </a:pPr>
                <a:endParaRPr lang="en-US" sz="1200" dirty="0">
                  <a:latin typeface="Times New Roman" charset="0"/>
                </a:endParaRPr>
              </a:p>
            </p:txBody>
          </p:sp>
          <p:sp>
            <p:nvSpPr>
              <p:cNvPr id="17" name="Text Box 35">
                <a:extLst>
                  <a:ext uri="{FF2B5EF4-FFF2-40B4-BE49-F238E27FC236}">
                    <a16:creationId xmlns:a16="http://schemas.microsoft.com/office/drawing/2014/main" id="{4B82B0AB-4724-BA62-9709-471CF7BE7D30}"/>
                  </a:ext>
                </a:extLst>
              </p:cNvPr>
              <p:cNvSpPr txBox="1">
                <a:spLocks noChangeArrowheads="1"/>
              </p:cNvSpPr>
              <p:nvPr/>
            </p:nvSpPr>
            <p:spPr bwMode="auto">
              <a:xfrm>
                <a:off x="3012" y="2520"/>
                <a:ext cx="510"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0xA9F</a:t>
                </a:r>
              </a:p>
            </p:txBody>
          </p:sp>
          <p:sp>
            <p:nvSpPr>
              <p:cNvPr id="18" name="Text Box 36">
                <a:extLst>
                  <a:ext uri="{FF2B5EF4-FFF2-40B4-BE49-F238E27FC236}">
                    <a16:creationId xmlns:a16="http://schemas.microsoft.com/office/drawing/2014/main" id="{1F3981B4-46C3-FEE3-F707-8E9BBD0CC0EE}"/>
                  </a:ext>
                </a:extLst>
              </p:cNvPr>
              <p:cNvSpPr txBox="1">
                <a:spLocks noChangeArrowheads="1"/>
              </p:cNvSpPr>
              <p:nvPr/>
            </p:nvSpPr>
            <p:spPr bwMode="auto">
              <a:xfrm>
                <a:off x="3019" y="2719"/>
                <a:ext cx="521"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0xAA0</a:t>
                </a:r>
              </a:p>
            </p:txBody>
          </p:sp>
          <p:sp>
            <p:nvSpPr>
              <p:cNvPr id="20" name="Text Box 38">
                <a:extLst>
                  <a:ext uri="{FF2B5EF4-FFF2-40B4-BE49-F238E27FC236}">
                    <a16:creationId xmlns:a16="http://schemas.microsoft.com/office/drawing/2014/main" id="{B9ACE4B0-F2CC-8490-2CB2-A9BB0201297E}"/>
                  </a:ext>
                </a:extLst>
              </p:cNvPr>
              <p:cNvSpPr txBox="1">
                <a:spLocks noChangeArrowheads="1"/>
              </p:cNvSpPr>
              <p:nvPr/>
            </p:nvSpPr>
            <p:spPr bwMode="auto">
              <a:xfrm>
                <a:off x="3169" y="3090"/>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3</a:t>
                </a:r>
              </a:p>
            </p:txBody>
          </p:sp>
          <p:sp>
            <p:nvSpPr>
              <p:cNvPr id="21" name="Text Box 39">
                <a:extLst>
                  <a:ext uri="{FF2B5EF4-FFF2-40B4-BE49-F238E27FC236}">
                    <a16:creationId xmlns:a16="http://schemas.microsoft.com/office/drawing/2014/main" id="{63F23787-3EE8-86CB-282E-1B6FF7B52A2E}"/>
                  </a:ext>
                </a:extLst>
              </p:cNvPr>
              <p:cNvSpPr txBox="1">
                <a:spLocks noChangeArrowheads="1"/>
              </p:cNvSpPr>
              <p:nvPr/>
            </p:nvSpPr>
            <p:spPr bwMode="auto">
              <a:xfrm>
                <a:off x="3169" y="3302"/>
                <a:ext cx="196" cy="2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dirty="0"/>
                  <a:t>4</a:t>
                </a:r>
              </a:p>
            </p:txBody>
          </p:sp>
        </p:grpSp>
      </p:grpSp>
      <p:sp>
        <p:nvSpPr>
          <p:cNvPr id="22" name="Text Box 4">
            <a:extLst>
              <a:ext uri="{FF2B5EF4-FFF2-40B4-BE49-F238E27FC236}">
                <a16:creationId xmlns:a16="http://schemas.microsoft.com/office/drawing/2014/main" id="{492691D7-5F49-8D65-0166-E0B0A7490105}"/>
              </a:ext>
            </a:extLst>
          </p:cNvPr>
          <p:cNvSpPr txBox="1">
            <a:spLocks noChangeArrowheads="1"/>
          </p:cNvSpPr>
          <p:nvPr/>
        </p:nvSpPr>
        <p:spPr bwMode="auto">
          <a:xfrm>
            <a:off x="505620" y="1981200"/>
            <a:ext cx="5325268" cy="44012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2000" dirty="0">
                <a:latin typeface="Courier New" charset="0"/>
              </a:rPr>
              <a:t>void swap(int *a, int *b) {</a:t>
            </a:r>
          </a:p>
          <a:p>
            <a:r>
              <a:rPr lang="en-US" sz="2000" dirty="0">
                <a:latin typeface="Courier New" charset="0"/>
              </a:rPr>
              <a:t>	int </a:t>
            </a:r>
            <a:r>
              <a:rPr lang="en-US" sz="2000" dirty="0" err="1">
                <a:latin typeface="Courier New" charset="0"/>
              </a:rPr>
              <a:t>tmp</a:t>
            </a:r>
            <a:r>
              <a:rPr lang="en-US" sz="2000" dirty="0">
                <a:latin typeface="Courier New" charset="0"/>
              </a:rPr>
              <a:t> = *a;</a:t>
            </a:r>
          </a:p>
          <a:p>
            <a:endParaRPr lang="en-US" sz="2000" dirty="0">
              <a:latin typeface="Courier New" charset="0"/>
            </a:endParaRPr>
          </a:p>
          <a:p>
            <a:r>
              <a:rPr lang="en-US" sz="2000" dirty="0">
                <a:latin typeface="Courier New" charset="0"/>
              </a:rPr>
              <a:t>  *a = *b;</a:t>
            </a:r>
          </a:p>
          <a:p>
            <a:r>
              <a:rPr lang="en-US" sz="2000" dirty="0">
                <a:latin typeface="Courier New" charset="0"/>
              </a:rPr>
              <a:t>  *b = </a:t>
            </a:r>
            <a:r>
              <a:rPr lang="en-US" sz="2000" dirty="0" err="1">
                <a:latin typeface="Courier New" charset="0"/>
              </a:rPr>
              <a:t>tmp</a:t>
            </a:r>
            <a:r>
              <a:rPr lang="en-US" sz="2000" dirty="0">
                <a:latin typeface="Courier New" charset="0"/>
              </a:rPr>
              <a:t>;</a:t>
            </a:r>
          </a:p>
          <a:p>
            <a:r>
              <a:rPr lang="en-US" sz="2000" dirty="0">
                <a:latin typeface="Courier New" charset="0"/>
              </a:rPr>
              <a:t>  </a:t>
            </a:r>
            <a:r>
              <a:rPr lang="en-US" sz="2000" dirty="0" err="1">
                <a:latin typeface="Courier New" charset="0"/>
              </a:rPr>
              <a:t>printf</a:t>
            </a:r>
            <a:r>
              <a:rPr lang="en-US" sz="2000" dirty="0">
                <a:latin typeface="Courier New" charset="0"/>
              </a:rPr>
              <a:t>(”a: %d, b: %d\n”,*a,*b);</a:t>
            </a:r>
          </a:p>
          <a:p>
            <a:r>
              <a:rPr lang="en-US" sz="2000" dirty="0">
                <a:latin typeface="Courier New" charset="0"/>
              </a:rPr>
              <a:t>}</a:t>
            </a:r>
          </a:p>
          <a:p>
            <a:endParaRPr lang="en-US" sz="2000" dirty="0">
              <a:latin typeface="Courier New" charset="0"/>
            </a:endParaRPr>
          </a:p>
          <a:p>
            <a:r>
              <a:rPr lang="en-US" sz="2000" dirty="0">
                <a:latin typeface="Courier New" charset="0"/>
              </a:rPr>
              <a:t>int main(void) {</a:t>
            </a:r>
          </a:p>
          <a:p>
            <a:r>
              <a:rPr lang="en-US" sz="2000" dirty="0">
                <a:latin typeface="Courier New" charset="0"/>
              </a:rPr>
              <a:t>	int x=3, y=4;</a:t>
            </a:r>
          </a:p>
          <a:p>
            <a:endParaRPr lang="en-US" sz="2000" dirty="0">
              <a:latin typeface="Courier New" charset="0"/>
            </a:endParaRPr>
          </a:p>
          <a:p>
            <a:r>
              <a:rPr lang="en-US" sz="2000" dirty="0">
                <a:latin typeface="Courier New" charset="0"/>
              </a:rPr>
              <a:t>  swap(&amp;</a:t>
            </a:r>
            <a:r>
              <a:rPr lang="en-US" sz="2000" dirty="0" err="1">
                <a:latin typeface="Courier New" charset="0"/>
              </a:rPr>
              <a:t>x,&amp;y</a:t>
            </a:r>
            <a:r>
              <a:rPr lang="en-US" sz="2000" dirty="0">
                <a:latin typeface="Courier New" charset="0"/>
              </a:rPr>
              <a:t>);</a:t>
            </a:r>
          </a:p>
          <a:p>
            <a:r>
              <a:rPr lang="en-US" sz="2000" dirty="0">
                <a:latin typeface="Courier New" charset="0"/>
              </a:rPr>
              <a:t>  </a:t>
            </a:r>
            <a:r>
              <a:rPr lang="en-US" sz="2000" dirty="0" err="1">
                <a:latin typeface="Courier New" charset="0"/>
              </a:rPr>
              <a:t>printf</a:t>
            </a:r>
            <a:r>
              <a:rPr lang="en-US" sz="2000" dirty="0">
                <a:latin typeface="Courier New" charset="0"/>
              </a:rPr>
              <a:t>(”x: %d, y: %d\n”,</a:t>
            </a:r>
            <a:r>
              <a:rPr lang="en-US" sz="2000" dirty="0" err="1">
                <a:latin typeface="Courier New" charset="0"/>
              </a:rPr>
              <a:t>x,y</a:t>
            </a:r>
            <a:r>
              <a:rPr lang="en-US" sz="2000" dirty="0">
                <a:latin typeface="Courier New" charset="0"/>
              </a:rPr>
              <a:t>);</a:t>
            </a:r>
          </a:p>
          <a:p>
            <a:r>
              <a:rPr lang="en-US" sz="2000" dirty="0">
                <a:latin typeface="Courier New" charset="0"/>
              </a:rPr>
              <a:t>}</a:t>
            </a:r>
          </a:p>
        </p:txBody>
      </p:sp>
      <p:sp>
        <p:nvSpPr>
          <p:cNvPr id="19" name="Text Box 4">
            <a:extLst>
              <a:ext uri="{FF2B5EF4-FFF2-40B4-BE49-F238E27FC236}">
                <a16:creationId xmlns:a16="http://schemas.microsoft.com/office/drawing/2014/main" id="{04B7BC4A-188D-874D-6854-33CFE875EC06}"/>
              </a:ext>
            </a:extLst>
          </p:cNvPr>
          <p:cNvSpPr txBox="1">
            <a:spLocks noChangeArrowheads="1"/>
          </p:cNvSpPr>
          <p:nvPr/>
        </p:nvSpPr>
        <p:spPr bwMode="auto">
          <a:xfrm>
            <a:off x="6248401" y="5665858"/>
            <a:ext cx="2785664"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r>
              <a:rPr lang="en-US" sz="2000" dirty="0">
                <a:latin typeface="Courier New" charset="0"/>
              </a:rPr>
              <a:t>&gt; ./main</a:t>
            </a:r>
          </a:p>
          <a:p>
            <a:r>
              <a:rPr lang="en-US" sz="2000" dirty="0">
                <a:latin typeface="Courier New" charset="0"/>
              </a:rPr>
              <a:t>&gt; a: 4, b: 3</a:t>
            </a:r>
          </a:p>
          <a:p>
            <a:r>
              <a:rPr lang="en-US" sz="2000" dirty="0">
                <a:latin typeface="Courier New" charset="0"/>
              </a:rPr>
              <a:t>&gt; x: 4, y: 3</a:t>
            </a:r>
          </a:p>
        </p:txBody>
      </p:sp>
    </p:spTree>
    <p:extLst>
      <p:ext uri="{BB962C8B-B14F-4D97-AF65-F5344CB8AC3E}">
        <p14:creationId xmlns:p14="http://schemas.microsoft.com/office/powerpoint/2010/main" val="29568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ox(in)">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Programmer-Defined Functions</a:t>
            </a:r>
          </a:p>
        </p:txBody>
      </p:sp>
      <p:sp>
        <p:nvSpPr>
          <p:cNvPr id="3" name="Content Placeholder 2"/>
          <p:cNvSpPr>
            <a:spLocks noGrp="1"/>
          </p:cNvSpPr>
          <p:nvPr>
            <p:ph sz="quarter" idx="1"/>
          </p:nvPr>
        </p:nvSpPr>
        <p:spPr>
          <a:xfrm>
            <a:off x="685800" y="1676400"/>
            <a:ext cx="8001000" cy="4572000"/>
          </a:xfrm>
        </p:spPr>
        <p:txBody>
          <a:bodyPr>
            <a:normAutofit/>
          </a:bodyPr>
          <a:lstStyle/>
          <a:p>
            <a:r>
              <a:rPr lang="en-US" sz="4000" dirty="0"/>
              <a:t>Readability</a:t>
            </a:r>
          </a:p>
          <a:p>
            <a:pPr lvl="1"/>
            <a:r>
              <a:rPr lang="en-US" sz="2800" dirty="0"/>
              <a:t>Function name should indicate operations performed</a:t>
            </a:r>
          </a:p>
          <a:p>
            <a:r>
              <a:rPr lang="en-US" sz="4000" dirty="0"/>
              <a:t>Reuse</a:t>
            </a:r>
          </a:p>
          <a:p>
            <a:pPr lvl="1"/>
            <a:r>
              <a:rPr lang="en-US" sz="2800" dirty="0"/>
              <a:t>Functions may be used multiple times in same program</a:t>
            </a:r>
          </a:p>
          <a:p>
            <a:pPr lvl="1"/>
            <a:r>
              <a:rPr lang="en-US" sz="2800" dirty="0"/>
              <a:t>Functions may be used in other programs</a:t>
            </a:r>
          </a:p>
        </p:txBody>
      </p:sp>
    </p:spTree>
    <p:extLst>
      <p:ext uri="{BB962C8B-B14F-4D97-AF65-F5344CB8AC3E}">
        <p14:creationId xmlns:p14="http://schemas.microsoft.com/office/powerpoint/2010/main" val="114556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914400" y="274638"/>
            <a:ext cx="7772400" cy="868362"/>
          </a:xfrm>
        </p:spPr>
        <p:txBody>
          <a:bodyPr>
            <a:normAutofit/>
          </a:bodyPr>
          <a:lstStyle/>
          <a:p>
            <a:r>
              <a:rPr lang="en-US" sz="4400" dirty="0"/>
              <a:t>Components of Function Use</a:t>
            </a:r>
          </a:p>
        </p:txBody>
      </p:sp>
      <p:sp>
        <p:nvSpPr>
          <p:cNvPr id="125955" name="Rectangle 3"/>
          <p:cNvSpPr>
            <a:spLocks noGrp="1" noChangeArrowheads="1"/>
          </p:cNvSpPr>
          <p:nvPr>
            <p:ph sz="quarter" idx="1"/>
          </p:nvPr>
        </p:nvSpPr>
        <p:spPr>
          <a:xfrm>
            <a:off x="609600" y="1143000"/>
            <a:ext cx="8077200" cy="5257800"/>
          </a:xfrm>
          <a:noFill/>
          <a:ln/>
        </p:spPr>
        <p:txBody>
          <a:bodyPr>
            <a:normAutofit/>
          </a:bodyPr>
          <a:lstStyle/>
          <a:p>
            <a:pPr>
              <a:spcBef>
                <a:spcPct val="35000"/>
              </a:spcBef>
            </a:pPr>
            <a:r>
              <a:rPr lang="en-US" sz="3200" dirty="0"/>
              <a:t>Three steps to implementing functions</a:t>
            </a:r>
          </a:p>
          <a:p>
            <a:pPr marL="777240" lvl="1" indent="-457200">
              <a:spcBef>
                <a:spcPct val="35000"/>
              </a:spcBef>
              <a:buFont typeface="+mj-lt"/>
              <a:buAutoNum type="arabicPeriod"/>
            </a:pPr>
            <a:r>
              <a:rPr lang="en-US" dirty="0"/>
              <a:t>Function declaration/prototype</a:t>
            </a:r>
          </a:p>
          <a:p>
            <a:pPr lvl="2">
              <a:spcBef>
                <a:spcPct val="35000"/>
              </a:spcBef>
            </a:pPr>
            <a:r>
              <a:rPr lang="en-US" dirty="0"/>
              <a:t>If not defined before use</a:t>
            </a:r>
          </a:p>
          <a:p>
            <a:pPr marL="777240" lvl="1" indent="-457200">
              <a:spcBef>
                <a:spcPct val="35000"/>
              </a:spcBef>
              <a:buFont typeface="+mj-lt"/>
              <a:buAutoNum type="arabicPeriod"/>
            </a:pPr>
            <a:r>
              <a:rPr lang="en-US" dirty="0"/>
              <a:t>Function definition</a:t>
            </a:r>
          </a:p>
          <a:p>
            <a:pPr marL="777240" lvl="1" indent="-457200">
              <a:spcBef>
                <a:spcPct val="35000"/>
              </a:spcBef>
              <a:buFont typeface="+mj-lt"/>
              <a:buAutoNum type="arabicPeriod"/>
            </a:pPr>
            <a:r>
              <a:rPr lang="en-US" dirty="0"/>
              <a:t>Function call</a:t>
            </a:r>
          </a:p>
          <a:p>
            <a:pPr lvl="2">
              <a:spcBef>
                <a:spcPct val="35000"/>
              </a:spcBef>
            </a:pPr>
            <a:r>
              <a:rPr lang="en-US" dirty="0"/>
              <a:t>Either prototype or definition must come first</a:t>
            </a:r>
          </a:p>
          <a:p>
            <a:pPr>
              <a:spcBef>
                <a:spcPts val="2400"/>
              </a:spcBef>
            </a:pPr>
            <a:r>
              <a:rPr lang="en-US" sz="3200" dirty="0"/>
              <a:t>Prototype and/or definitions can go in either</a:t>
            </a:r>
          </a:p>
          <a:p>
            <a:pPr lvl="1">
              <a:spcBef>
                <a:spcPct val="35000"/>
              </a:spcBef>
            </a:pPr>
            <a:r>
              <a:rPr lang="en-US" dirty="0"/>
              <a:t>Same file as main()</a:t>
            </a:r>
          </a:p>
          <a:p>
            <a:pPr lvl="1">
              <a:spcBef>
                <a:spcPct val="35000"/>
              </a:spcBef>
            </a:pPr>
            <a:r>
              <a:rPr lang="en-US" dirty="0"/>
              <a:t>Separate file so other programs can also use it</a:t>
            </a:r>
          </a:p>
          <a:p>
            <a:pPr lvl="2">
              <a:spcBef>
                <a:spcPct val="35000"/>
              </a:spcBef>
            </a:pPr>
            <a:r>
              <a:rPr lang="en-US" dirty="0"/>
              <a:t>#include</a:t>
            </a:r>
          </a:p>
        </p:txBody>
      </p:sp>
      <p:pic>
        <p:nvPicPr>
          <p:cNvPr id="2050" name="Picture 2" descr="http://brigittepeck.files.wordpress.com/2011/04/1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8400" y="2039437"/>
            <a:ext cx="2624744" cy="93236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868362"/>
          </a:xfrm>
        </p:spPr>
        <p:txBody>
          <a:bodyPr>
            <a:noAutofit/>
          </a:bodyPr>
          <a:lstStyle/>
          <a:p>
            <a:r>
              <a:rPr lang="en-US" dirty="0"/>
              <a:t>Program Function Definition Structure</a:t>
            </a:r>
          </a:p>
        </p:txBody>
      </p:sp>
      <p:sp>
        <p:nvSpPr>
          <p:cNvPr id="3" name="Content Placeholder 2"/>
          <p:cNvSpPr>
            <a:spLocks noGrp="1"/>
          </p:cNvSpPr>
          <p:nvPr>
            <p:ph sz="quarter" idx="1"/>
          </p:nvPr>
        </p:nvSpPr>
        <p:spPr>
          <a:xfrm>
            <a:off x="533400" y="1295400"/>
            <a:ext cx="4724400" cy="5334000"/>
          </a:xfrm>
        </p:spPr>
        <p:txBody>
          <a:bodyPr>
            <a:normAutofit/>
          </a:bodyPr>
          <a:lstStyle/>
          <a:p>
            <a:r>
              <a:rPr lang="en-US" sz="2800" dirty="0"/>
              <a:t>main first (preferred)</a:t>
            </a:r>
          </a:p>
          <a:p>
            <a:pPr lvl="1"/>
            <a:r>
              <a:rPr lang="en-US" dirty="0"/>
              <a:t>Top down design</a:t>
            </a:r>
          </a:p>
          <a:p>
            <a:pPr lvl="1"/>
            <a:r>
              <a:rPr lang="en-US" dirty="0"/>
              <a:t>Some prototypes required </a:t>
            </a:r>
          </a:p>
          <a:p>
            <a:pPr lvl="1"/>
            <a:r>
              <a:rPr lang="en-US" dirty="0"/>
              <a:t>Complete prototyping allows function definition in any order</a:t>
            </a:r>
          </a:p>
          <a:p>
            <a:pPr>
              <a:spcBef>
                <a:spcPts val="1800"/>
              </a:spcBef>
            </a:pPr>
            <a:r>
              <a:rPr lang="en-US" sz="2800" dirty="0"/>
              <a:t>main is last – lowest level </a:t>
            </a:r>
            <a:r>
              <a:rPr lang="en-US" dirty="0"/>
              <a:t>functions first</a:t>
            </a:r>
          </a:p>
          <a:p>
            <a:pPr lvl="1"/>
            <a:r>
              <a:rPr lang="en-US" dirty="0"/>
              <a:t>Bottom up design</a:t>
            </a:r>
          </a:p>
          <a:p>
            <a:pPr lvl="1"/>
            <a:r>
              <a:rPr lang="en-US" dirty="0"/>
              <a:t>Prototypes not required</a:t>
            </a:r>
          </a:p>
          <a:p>
            <a:pPr>
              <a:spcBef>
                <a:spcPts val="1800"/>
              </a:spcBef>
            </a:pPr>
            <a:r>
              <a:rPr lang="en-US" sz="2800" dirty="0"/>
              <a:t>main in the middle</a:t>
            </a:r>
          </a:p>
          <a:p>
            <a:pPr lvl="1"/>
            <a:r>
              <a:rPr lang="en-US" dirty="0"/>
              <a:t>Confusing: </a:t>
            </a:r>
            <a:r>
              <a:rPr lang="en-US" dirty="0">
                <a:solidFill>
                  <a:srgbClr val="FF0000"/>
                </a:solidFill>
              </a:rPr>
              <a:t>Do not do!</a:t>
            </a:r>
          </a:p>
        </p:txBody>
      </p:sp>
      <p:graphicFrame>
        <p:nvGraphicFramePr>
          <p:cNvPr id="6" name="Diagram 5"/>
          <p:cNvGraphicFramePr/>
          <p:nvPr>
            <p:extLst>
              <p:ext uri="{D42A27DB-BD31-4B8C-83A1-F6EECF244321}">
                <p14:modId xmlns:p14="http://schemas.microsoft.com/office/powerpoint/2010/main" val="2439036811"/>
              </p:ext>
            </p:extLst>
          </p:nvPr>
        </p:nvGraphicFramePr>
        <p:xfrm>
          <a:off x="5334000" y="1447800"/>
          <a:ext cx="3276600" cy="16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031930949"/>
              </p:ext>
            </p:extLst>
          </p:nvPr>
        </p:nvGraphicFramePr>
        <p:xfrm>
          <a:off x="5334000" y="3505200"/>
          <a:ext cx="3276600" cy="1600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642866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r>
              <a:rPr lang="en-US" dirty="0"/>
              <a:t>1. Function Declaration/Prototype</a:t>
            </a:r>
          </a:p>
        </p:txBody>
      </p:sp>
      <p:sp>
        <p:nvSpPr>
          <p:cNvPr id="3" name="Content Placeholder 2"/>
          <p:cNvSpPr>
            <a:spLocks noGrp="1"/>
          </p:cNvSpPr>
          <p:nvPr>
            <p:ph sz="quarter" idx="1"/>
          </p:nvPr>
        </p:nvSpPr>
        <p:spPr/>
        <p:txBody>
          <a:bodyPr/>
          <a:lstStyle/>
          <a:p>
            <a:r>
              <a:rPr lang="en-US" dirty="0"/>
              <a:t>An ‘informational’ declaration for compiler</a:t>
            </a:r>
          </a:p>
          <a:p>
            <a:r>
              <a:rPr lang="en-US" dirty="0"/>
              <a:t>Tells compiler how to interpret calls</a:t>
            </a:r>
          </a:p>
          <a:p>
            <a:r>
              <a:rPr lang="en-US" dirty="0"/>
              <a:t>Syntax:</a:t>
            </a:r>
          </a:p>
          <a:p>
            <a:pPr marL="579438" lvl="2" indent="-457200">
              <a:spcBef>
                <a:spcPts val="1200"/>
              </a:spcBef>
              <a:buSzTx/>
              <a:buNone/>
            </a:pPr>
            <a:r>
              <a:rPr lang="en-US" b="1" dirty="0">
                <a:solidFill>
                  <a:srgbClr val="0070C0"/>
                </a:solidFill>
                <a:latin typeface="Courier New" pitchFamily="49" charset="0"/>
                <a:cs typeface="Courier New" pitchFamily="49" charset="0"/>
              </a:rPr>
              <a:t>  &lt;</a:t>
            </a:r>
            <a:r>
              <a:rPr lang="en-US" b="1" dirty="0" err="1">
                <a:solidFill>
                  <a:srgbClr val="0070C0"/>
                </a:solidFill>
                <a:latin typeface="Courier New" pitchFamily="49" charset="0"/>
                <a:cs typeface="Courier New" pitchFamily="49" charset="0"/>
              </a:rPr>
              <a:t>return_type</a:t>
            </a:r>
            <a:r>
              <a:rPr lang="en-US" b="1" dirty="0">
                <a:solidFill>
                  <a:srgbClr val="0070C0"/>
                </a:solidFill>
                <a:latin typeface="Courier New" pitchFamily="49" charset="0"/>
                <a:cs typeface="Courier New" pitchFamily="49" charset="0"/>
              </a:rPr>
              <a:t>&gt; </a:t>
            </a:r>
            <a:r>
              <a:rPr lang="en-US" b="1" dirty="0" err="1">
                <a:solidFill>
                  <a:srgbClr val="0070C0"/>
                </a:solidFill>
                <a:latin typeface="Courier New" pitchFamily="49" charset="0"/>
                <a:cs typeface="Courier New" pitchFamily="49" charset="0"/>
              </a:rPr>
              <a:t>FnName</a:t>
            </a:r>
            <a:r>
              <a:rPr lang="en-US" b="1" dirty="0">
                <a:solidFill>
                  <a:srgbClr val="0070C0"/>
                </a:solidFill>
                <a:latin typeface="Courier New" pitchFamily="49" charset="0"/>
                <a:cs typeface="Courier New" pitchFamily="49" charset="0"/>
              </a:rPr>
              <a:t>(&lt;formal-parameter-list&gt;);</a:t>
            </a:r>
          </a:p>
          <a:p>
            <a:pPr>
              <a:spcBef>
                <a:spcPts val="1200"/>
              </a:spcBef>
            </a:pPr>
            <a:r>
              <a:rPr lang="en-US" dirty="0"/>
              <a:t>Formal parameter syntax:</a:t>
            </a:r>
          </a:p>
          <a:p>
            <a:pPr marL="0" indent="0">
              <a:spcBef>
                <a:spcPts val="1200"/>
              </a:spcBef>
              <a:buNone/>
            </a:pPr>
            <a:r>
              <a:rPr lang="en-US" b="1" dirty="0">
                <a:solidFill>
                  <a:srgbClr val="0070C0"/>
                </a:solidFill>
                <a:latin typeface="Courier New" pitchFamily="49" charset="0"/>
                <a:cs typeface="Courier New" pitchFamily="49" charset="0"/>
              </a:rPr>
              <a:t>   </a:t>
            </a:r>
            <a:r>
              <a:rPr lang="en-US" sz="2000" b="1" dirty="0">
                <a:solidFill>
                  <a:srgbClr val="0070C0"/>
                </a:solidFill>
                <a:latin typeface="Courier New" pitchFamily="49" charset="0"/>
                <a:cs typeface="Courier New" pitchFamily="49" charset="0"/>
              </a:rPr>
              <a:t>&lt;</a:t>
            </a:r>
            <a:r>
              <a:rPr lang="en-US" sz="2000" b="1" dirty="0" err="1">
                <a:solidFill>
                  <a:srgbClr val="0070C0"/>
                </a:solidFill>
                <a:latin typeface="Courier New" pitchFamily="49" charset="0"/>
                <a:cs typeface="Courier New" pitchFamily="49" charset="0"/>
              </a:rPr>
              <a:t>data_type</a:t>
            </a:r>
            <a:r>
              <a:rPr lang="en-US" sz="2000" b="1" dirty="0">
                <a:solidFill>
                  <a:srgbClr val="0070C0"/>
                </a:solidFill>
                <a:latin typeface="Courier New" pitchFamily="49" charset="0"/>
                <a:cs typeface="Courier New" pitchFamily="49" charset="0"/>
              </a:rPr>
              <a:t>&gt; Parameter-Name</a:t>
            </a:r>
          </a:p>
          <a:p>
            <a:pPr>
              <a:spcBef>
                <a:spcPts val="1200"/>
              </a:spcBef>
            </a:pPr>
            <a:r>
              <a:rPr lang="en-US" dirty="0"/>
              <a:t>Example:</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3040" y="5120640"/>
            <a:ext cx="4468700" cy="441960"/>
          </a:xfrm>
          <a:prstGeom prst="rect">
            <a:avLst/>
          </a:prstGeom>
          <a:noFill/>
          <a:ln w="9525">
            <a:solidFill>
              <a:srgbClr val="FF9933"/>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2303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944562"/>
          </a:xfrm>
        </p:spPr>
        <p:txBody>
          <a:bodyPr/>
          <a:lstStyle/>
          <a:p>
            <a:pPr algn="ctr"/>
            <a:r>
              <a:rPr lang="en-US" dirty="0"/>
              <a:t>Function Declaration/Prototype</a:t>
            </a:r>
          </a:p>
        </p:txBody>
      </p:sp>
      <p:sp>
        <p:nvSpPr>
          <p:cNvPr id="3" name="Content Placeholder 2"/>
          <p:cNvSpPr>
            <a:spLocks noGrp="1"/>
          </p:cNvSpPr>
          <p:nvPr>
            <p:ph sz="quarter" idx="1"/>
          </p:nvPr>
        </p:nvSpPr>
        <p:spPr>
          <a:xfrm>
            <a:off x="609600" y="1447800"/>
            <a:ext cx="8077200" cy="4572000"/>
          </a:xfrm>
        </p:spPr>
        <p:txBody>
          <a:bodyPr/>
          <a:lstStyle/>
          <a:p>
            <a:r>
              <a:rPr lang="en-US" sz="2800" dirty="0"/>
              <a:t>Placed before any calls</a:t>
            </a:r>
          </a:p>
          <a:p>
            <a:pPr lvl="1"/>
            <a:r>
              <a:rPr lang="en-US" dirty="0"/>
              <a:t>Generally above all functions in global space</a:t>
            </a:r>
          </a:p>
          <a:p>
            <a:pPr lvl="1"/>
            <a:r>
              <a:rPr lang="en-US" dirty="0"/>
              <a:t>May be placed in declaration space of calling function</a:t>
            </a:r>
          </a:p>
          <a:p>
            <a:r>
              <a:rPr lang="en-US" sz="2800" dirty="0"/>
              <a:t>Example</a:t>
            </a:r>
          </a:p>
        </p:txBody>
      </p:sp>
      <p:pic>
        <p:nvPicPr>
          <p:cNvPr id="4" name="Picture 3" descr="Screen Shot 2016-10-09 at 7.34.1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399" y="3657600"/>
            <a:ext cx="6551719" cy="1828800"/>
          </a:xfrm>
          <a:prstGeom prst="rect">
            <a:avLst/>
          </a:prstGeom>
          <a:ln>
            <a:solidFill>
              <a:srgbClr val="FF9900"/>
            </a:solidFill>
          </a:ln>
        </p:spPr>
      </p:pic>
    </p:spTree>
    <p:extLst>
      <p:ext uri="{BB962C8B-B14F-4D97-AF65-F5344CB8AC3E}">
        <p14:creationId xmlns:p14="http://schemas.microsoft.com/office/powerpoint/2010/main" val="3078491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Function Declaration</a:t>
            </a:r>
          </a:p>
        </p:txBody>
      </p:sp>
      <p:sp>
        <p:nvSpPr>
          <p:cNvPr id="3" name="Content Placeholder 2"/>
          <p:cNvSpPr>
            <a:spLocks noGrp="1"/>
          </p:cNvSpPr>
          <p:nvPr>
            <p:ph sz="quarter" idx="1"/>
          </p:nvPr>
        </p:nvSpPr>
        <p:spPr>
          <a:xfrm>
            <a:off x="609600" y="1447800"/>
            <a:ext cx="8077200" cy="4953000"/>
          </a:xfrm>
        </p:spPr>
        <p:txBody>
          <a:bodyPr/>
          <a:lstStyle/>
          <a:p>
            <a:r>
              <a:rPr lang="en-US" dirty="0"/>
              <a:t>Function declaration is 'information' for compiler, so</a:t>
            </a:r>
          </a:p>
          <a:p>
            <a:pPr lvl="1"/>
            <a:r>
              <a:rPr lang="en-US" dirty="0"/>
              <a:t>Compiler only needs to know:</a:t>
            </a:r>
          </a:p>
          <a:p>
            <a:pPr lvl="2"/>
            <a:r>
              <a:rPr lang="en-US" dirty="0"/>
              <a:t>Return type</a:t>
            </a:r>
          </a:p>
          <a:p>
            <a:pPr lvl="2"/>
            <a:r>
              <a:rPr lang="en-US" dirty="0"/>
              <a:t>Function name</a:t>
            </a:r>
          </a:p>
          <a:p>
            <a:pPr lvl="2"/>
            <a:r>
              <a:rPr lang="en-US" dirty="0"/>
              <a:t>Parameter list</a:t>
            </a:r>
          </a:p>
          <a:p>
            <a:pPr lvl="3"/>
            <a:r>
              <a:rPr lang="en-US" dirty="0"/>
              <a:t>Formal parameter names not needed but help readability</a:t>
            </a:r>
          </a:p>
          <a:p>
            <a:r>
              <a:rPr lang="en-US" dirty="0"/>
              <a:t>Example</a:t>
            </a:r>
          </a:p>
          <a:p>
            <a:endParaRPr lang="en-US" dirty="0"/>
          </a:p>
        </p:txBody>
      </p:sp>
      <p:pic>
        <p:nvPicPr>
          <p:cNvPr id="4" name="Picture 3" descr="Screen Shot 2016-10-09 at 7.36.2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4343400"/>
            <a:ext cx="5029200" cy="1830481"/>
          </a:xfrm>
          <a:prstGeom prst="rect">
            <a:avLst/>
          </a:prstGeom>
          <a:ln>
            <a:solidFill>
              <a:srgbClr val="FF9900"/>
            </a:solidFill>
          </a:ln>
        </p:spPr>
      </p:pic>
    </p:spTree>
    <p:extLst>
      <p:ext uri="{BB962C8B-B14F-4D97-AF65-F5344CB8AC3E}">
        <p14:creationId xmlns:p14="http://schemas.microsoft.com/office/powerpoint/2010/main" val="1216614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r>
              <a:rPr lang="en-US" dirty="0"/>
              <a:t>2. Function Definition</a:t>
            </a:r>
          </a:p>
        </p:txBody>
      </p:sp>
      <p:sp>
        <p:nvSpPr>
          <p:cNvPr id="3" name="Content Placeholder 2"/>
          <p:cNvSpPr>
            <a:spLocks noGrp="1"/>
          </p:cNvSpPr>
          <p:nvPr>
            <p:ph sz="quarter" idx="1"/>
          </p:nvPr>
        </p:nvSpPr>
        <p:spPr>
          <a:xfrm>
            <a:off x="609600" y="1447800"/>
            <a:ext cx="8077200" cy="4876800"/>
          </a:xfrm>
        </p:spPr>
        <p:txBody>
          <a:bodyPr/>
          <a:lstStyle/>
          <a:p>
            <a:r>
              <a:rPr lang="en-US" sz="2800" dirty="0"/>
              <a:t>Actual implementation/code for what function does </a:t>
            </a:r>
          </a:p>
          <a:p>
            <a:pPr lvl="1"/>
            <a:r>
              <a:rPr lang="en-US" dirty="0"/>
              <a:t>Just like implementing function main()</a:t>
            </a:r>
          </a:p>
          <a:p>
            <a:pPr lvl="1"/>
            <a:r>
              <a:rPr lang="en-US" dirty="0"/>
              <a:t>General format – header &amp; basic block:</a:t>
            </a:r>
          </a:p>
          <a:p>
            <a:pPr marL="548640" lvl="2" indent="0">
              <a:buNone/>
            </a:pPr>
            <a:r>
              <a:rPr lang="en-US" sz="2400" dirty="0">
                <a:solidFill>
                  <a:srgbClr val="0070C0"/>
                </a:solidFill>
              </a:rPr>
              <a:t>&lt;return-type&gt; </a:t>
            </a:r>
            <a:r>
              <a:rPr lang="en-US" sz="2400" dirty="0" err="1">
                <a:solidFill>
                  <a:srgbClr val="0070C0"/>
                </a:solidFill>
              </a:rPr>
              <a:t>fn</a:t>
            </a:r>
            <a:r>
              <a:rPr lang="en-US" sz="2400" dirty="0">
                <a:solidFill>
                  <a:srgbClr val="0070C0"/>
                </a:solidFill>
              </a:rPr>
              <a:t>-name (parameter-list)  {</a:t>
            </a:r>
          </a:p>
          <a:p>
            <a:pPr marL="548640" lvl="2" indent="0">
              <a:buNone/>
            </a:pPr>
            <a:r>
              <a:rPr lang="en-US" sz="2400" dirty="0">
                <a:solidFill>
                  <a:srgbClr val="0070C0"/>
                </a:solidFill>
              </a:rPr>
              <a:t>       basic block</a:t>
            </a:r>
          </a:p>
          <a:p>
            <a:pPr marL="548640" lvl="2" indent="0">
              <a:buNone/>
            </a:pPr>
            <a:r>
              <a:rPr lang="en-US" sz="2400" dirty="0">
                <a:solidFill>
                  <a:srgbClr val="0070C0"/>
                </a:solidFill>
              </a:rPr>
              <a:t>}</a:t>
            </a:r>
          </a:p>
          <a:p>
            <a:r>
              <a:rPr lang="en-US" sz="2800" dirty="0"/>
              <a:t>Example:</a:t>
            </a:r>
          </a:p>
        </p:txBody>
      </p:sp>
      <p:sp>
        <p:nvSpPr>
          <p:cNvPr id="4" name="Line Callout 1 3"/>
          <p:cNvSpPr/>
          <p:nvPr/>
        </p:nvSpPr>
        <p:spPr>
          <a:xfrm>
            <a:off x="7315200" y="2819400"/>
            <a:ext cx="914400" cy="384048"/>
          </a:xfrm>
          <a:prstGeom prst="borderCallout1">
            <a:avLst>
              <a:gd name="adj1" fmla="val 50324"/>
              <a:gd name="adj2" fmla="val -134"/>
              <a:gd name="adj3" fmla="val 50852"/>
              <a:gd name="adj4" fmla="val -60072"/>
            </a:avLst>
          </a:prstGeom>
          <a:solidFill>
            <a:schemeClr val="bg1"/>
          </a:solidFill>
          <a:ln w="25400">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rgbClr val="FF0000"/>
                </a:solidFill>
              </a:rPr>
              <a:t>header</a:t>
            </a:r>
            <a:endParaRPr lang="en-US" i="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4572000"/>
            <a:ext cx="7601682" cy="1905000"/>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480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pScStd">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AD1F1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15905</TotalTime>
  <Words>3810</Words>
  <Application>Microsoft Macintosh PowerPoint</Application>
  <PresentationFormat>On-screen Show (4:3)</PresentationFormat>
  <Paragraphs>381</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Courier New</vt:lpstr>
      <vt:lpstr>Tahoma</vt:lpstr>
      <vt:lpstr>Times New Roman</vt:lpstr>
      <vt:lpstr>Wingdings</vt:lpstr>
      <vt:lpstr>Wingdings 2</vt:lpstr>
      <vt:lpstr>Equity</vt:lpstr>
      <vt:lpstr>Functions</vt:lpstr>
      <vt:lpstr>Programmer-Defined Functions</vt:lpstr>
      <vt:lpstr>Programmer-Defined Functions</vt:lpstr>
      <vt:lpstr>Components of Function Use</vt:lpstr>
      <vt:lpstr>Program Function Definition Structure</vt:lpstr>
      <vt:lpstr>1. Function Declaration/Prototype</vt:lpstr>
      <vt:lpstr>Function Declaration/Prototype</vt:lpstr>
      <vt:lpstr>Alternative Function Declaration</vt:lpstr>
      <vt:lpstr>2. Function Definition</vt:lpstr>
      <vt:lpstr>Return Statements</vt:lpstr>
      <vt:lpstr>3. Function Call</vt:lpstr>
      <vt:lpstr>Parameters (Arguments)</vt:lpstr>
      <vt:lpstr>Parameter vs. Argument</vt:lpstr>
      <vt:lpstr>Functions Calling Functions</vt:lpstr>
      <vt:lpstr>Declaring Void Functions</vt:lpstr>
      <vt:lpstr>Declaring Void Functions</vt:lpstr>
      <vt:lpstr>Calling Void Functions</vt:lpstr>
      <vt:lpstr>Function documentation</vt:lpstr>
      <vt:lpstr>main():  ‘Special’</vt:lpstr>
      <vt:lpstr>Scope of Identifier Names</vt:lpstr>
      <vt:lpstr>Scope Rules</vt:lpstr>
      <vt:lpstr>Global Scope</vt:lpstr>
      <vt:lpstr>Global Constants and Global Variables</vt:lpstr>
      <vt:lpstr>Lifetime</vt:lpstr>
      <vt:lpstr>Static &amp; Lifetime</vt:lpstr>
      <vt:lpstr>Variable scope</vt:lpstr>
      <vt:lpstr>Variable scope</vt:lpstr>
      <vt:lpstr>Variable scope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Visual Basic 2008: Reloaded 3e</dc:title>
  <dc:creator>Pat Sterling</dc:creator>
  <cp:lastModifiedBy>Andrew Duchowski</cp:lastModifiedBy>
  <cp:revision>336</cp:revision>
  <dcterms:created xsi:type="dcterms:W3CDTF">2006-08-16T00:00:00Z</dcterms:created>
  <dcterms:modified xsi:type="dcterms:W3CDTF">2024-03-04T14:40:34Z</dcterms:modified>
</cp:coreProperties>
</file>